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openxmlformats-officedocument.presentationml.presProps+xml" PartName="/ppt/presProps1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22" Type="http://schemas.openxmlformats.org/officeDocument/2006/relationships/slide" Target="slides/slide19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24" Type="http://schemas.openxmlformats.org/officeDocument/2006/relationships/slide" Target="slides/slide21.xml"/><Relationship Id="rId12" Type="http://schemas.openxmlformats.org/officeDocument/2006/relationships/slide" Target="slides/slide9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46B68-3584-D14C-8324-4B7D04B38E13}" type="doc">
      <dgm:prSet loTypeId="urn:microsoft.com/office/officeart/2005/8/layout/cycle2" loCatId="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E22E951-B078-C649-9C9C-B46AEAC23C11}">
      <dgm:prSet phldrT="[Text]"/>
      <dgm:spPr/>
      <dgm:t>
        <a:bodyPr/>
        <a:lstStyle/>
        <a:p>
          <a:r>
            <a:rPr lang="en-GB" dirty="0"/>
            <a:t>Planning, Requirement &amp; Direction</a:t>
          </a:r>
        </a:p>
      </dgm:t>
    </dgm:pt>
    <dgm:pt modelId="{B3F849D0-5BAF-1D47-83F8-A6750BD94470}" type="parTrans" cxnId="{A241DC79-812F-F349-884D-A9C37DC85D80}">
      <dgm:prSet/>
      <dgm:spPr/>
      <dgm:t>
        <a:bodyPr/>
        <a:lstStyle/>
        <a:p>
          <a:endParaRPr lang="en-GB"/>
        </a:p>
      </dgm:t>
    </dgm:pt>
    <dgm:pt modelId="{9C44C3D5-9698-4E44-A1CC-58DBD8EBC42A}" type="sibTrans" cxnId="{A241DC79-812F-F349-884D-A9C37DC85D80}">
      <dgm:prSet/>
      <dgm:spPr/>
      <dgm:t>
        <a:bodyPr/>
        <a:lstStyle/>
        <a:p>
          <a:endParaRPr lang="en-GB"/>
        </a:p>
      </dgm:t>
    </dgm:pt>
    <dgm:pt modelId="{9CF5587A-681F-8540-97FC-28BF37A31C2E}">
      <dgm:prSet phldrT="[Text]"/>
      <dgm:spPr/>
      <dgm:t>
        <a:bodyPr/>
        <a:lstStyle/>
        <a:p>
          <a:r>
            <a:rPr lang="en-GB" dirty="0"/>
            <a:t>Collection</a:t>
          </a:r>
        </a:p>
      </dgm:t>
    </dgm:pt>
    <dgm:pt modelId="{5BFD0A7B-45D0-394A-B505-EB05A97D3CB6}" type="parTrans" cxnId="{736E6E22-2AB8-D64F-AE03-C839F2E3B1E4}">
      <dgm:prSet/>
      <dgm:spPr/>
      <dgm:t>
        <a:bodyPr/>
        <a:lstStyle/>
        <a:p>
          <a:endParaRPr lang="en-GB"/>
        </a:p>
      </dgm:t>
    </dgm:pt>
    <dgm:pt modelId="{56C46F6A-57CD-D843-8E11-5D4939DF6075}" type="sibTrans" cxnId="{736E6E22-2AB8-D64F-AE03-C839F2E3B1E4}">
      <dgm:prSet/>
      <dgm:spPr/>
      <dgm:t>
        <a:bodyPr/>
        <a:lstStyle/>
        <a:p>
          <a:endParaRPr lang="en-GB"/>
        </a:p>
      </dgm:t>
    </dgm:pt>
    <dgm:pt modelId="{60876768-F8A2-AE4F-9525-EE72CA1887B5}">
      <dgm:prSet phldrT="[Text]"/>
      <dgm:spPr/>
      <dgm:t>
        <a:bodyPr/>
        <a:lstStyle/>
        <a:p>
          <a:r>
            <a:rPr lang="en-GB" dirty="0"/>
            <a:t>Analysis &amp; Processing</a:t>
          </a:r>
        </a:p>
      </dgm:t>
    </dgm:pt>
    <dgm:pt modelId="{2925929C-B225-0442-A76D-32FCFB15732D}" type="parTrans" cxnId="{A68F709E-C032-9248-BF17-8FA8401842D7}">
      <dgm:prSet/>
      <dgm:spPr/>
      <dgm:t>
        <a:bodyPr/>
        <a:lstStyle/>
        <a:p>
          <a:endParaRPr lang="en-GB"/>
        </a:p>
      </dgm:t>
    </dgm:pt>
    <dgm:pt modelId="{6F954B65-A36A-C441-B2DC-A03D9FC556AF}" type="sibTrans" cxnId="{A68F709E-C032-9248-BF17-8FA8401842D7}">
      <dgm:prSet/>
      <dgm:spPr/>
      <dgm:t>
        <a:bodyPr/>
        <a:lstStyle/>
        <a:p>
          <a:endParaRPr lang="en-GB"/>
        </a:p>
      </dgm:t>
    </dgm:pt>
    <dgm:pt modelId="{6402B6CA-5FBB-5442-A4D5-375385BB248C}">
      <dgm:prSet phldrT="[Text]"/>
      <dgm:spPr/>
      <dgm:t>
        <a:bodyPr/>
        <a:lstStyle/>
        <a:p>
          <a:r>
            <a:rPr lang="en-GB" dirty="0"/>
            <a:t>Production </a:t>
          </a:r>
        </a:p>
      </dgm:t>
    </dgm:pt>
    <dgm:pt modelId="{62EC976C-D32E-0A4A-8B21-C60113120ECA}" type="parTrans" cxnId="{5A21C269-D76D-1346-9373-F5D73AB24874}">
      <dgm:prSet/>
      <dgm:spPr/>
      <dgm:t>
        <a:bodyPr/>
        <a:lstStyle/>
        <a:p>
          <a:endParaRPr lang="en-GB"/>
        </a:p>
      </dgm:t>
    </dgm:pt>
    <dgm:pt modelId="{0DBBB931-C237-894E-86FA-106287FEBFF9}" type="sibTrans" cxnId="{5A21C269-D76D-1346-9373-F5D73AB24874}">
      <dgm:prSet/>
      <dgm:spPr/>
      <dgm:t>
        <a:bodyPr/>
        <a:lstStyle/>
        <a:p>
          <a:endParaRPr lang="en-GB"/>
        </a:p>
      </dgm:t>
    </dgm:pt>
    <dgm:pt modelId="{57501908-C3B6-8648-9EBB-A186563F4350}">
      <dgm:prSet phldrT="[Text]"/>
      <dgm:spPr/>
      <dgm:t>
        <a:bodyPr/>
        <a:lstStyle/>
        <a:p>
          <a:r>
            <a:rPr lang="en-GB" dirty="0"/>
            <a:t>Dissemination</a:t>
          </a:r>
        </a:p>
      </dgm:t>
    </dgm:pt>
    <dgm:pt modelId="{FA57E272-74C9-A34F-A2DC-3F6DC47F0F29}" type="parTrans" cxnId="{46B5255C-7CC2-3747-832C-62C34092406C}">
      <dgm:prSet/>
      <dgm:spPr/>
      <dgm:t>
        <a:bodyPr/>
        <a:lstStyle/>
        <a:p>
          <a:endParaRPr lang="en-GB"/>
        </a:p>
      </dgm:t>
    </dgm:pt>
    <dgm:pt modelId="{3CADF592-2C28-DF46-904A-E4F08544EABD}" type="sibTrans" cxnId="{46B5255C-7CC2-3747-832C-62C34092406C}">
      <dgm:prSet/>
      <dgm:spPr/>
      <dgm:t>
        <a:bodyPr/>
        <a:lstStyle/>
        <a:p>
          <a:endParaRPr lang="en-GB"/>
        </a:p>
      </dgm:t>
    </dgm:pt>
    <dgm:pt modelId="{2A9F1AA0-77B5-3747-AFD5-1B52045F4B3B}" type="pres">
      <dgm:prSet presAssocID="{56446B68-3584-D14C-8324-4B7D04B38E13}" presName="cycle" presStyleCnt="0">
        <dgm:presLayoutVars>
          <dgm:dir/>
          <dgm:resizeHandles val="exact"/>
        </dgm:presLayoutVars>
      </dgm:prSet>
      <dgm:spPr/>
    </dgm:pt>
    <dgm:pt modelId="{E491477F-5F80-9B40-9ADB-E75B5280817A}" type="pres">
      <dgm:prSet presAssocID="{7E22E951-B078-C649-9C9C-B46AEAC23C11}" presName="node" presStyleLbl="node1" presStyleIdx="0" presStyleCnt="5">
        <dgm:presLayoutVars>
          <dgm:bulletEnabled val="1"/>
        </dgm:presLayoutVars>
      </dgm:prSet>
      <dgm:spPr/>
    </dgm:pt>
    <dgm:pt modelId="{30FEBDC9-3EAA-8C4D-93BA-70EEA4AD861C}" type="pres">
      <dgm:prSet presAssocID="{9C44C3D5-9698-4E44-A1CC-58DBD8EBC42A}" presName="sibTrans" presStyleLbl="sibTrans2D1" presStyleIdx="0" presStyleCnt="5"/>
      <dgm:spPr/>
    </dgm:pt>
    <dgm:pt modelId="{615A225E-A813-FF48-BCCE-58A4C39EC919}" type="pres">
      <dgm:prSet presAssocID="{9C44C3D5-9698-4E44-A1CC-58DBD8EBC42A}" presName="connectorText" presStyleLbl="sibTrans2D1" presStyleIdx="0" presStyleCnt="5"/>
      <dgm:spPr/>
    </dgm:pt>
    <dgm:pt modelId="{817956DB-94EF-E54B-9FD3-28E56AF7218F}" type="pres">
      <dgm:prSet presAssocID="{9CF5587A-681F-8540-97FC-28BF37A31C2E}" presName="node" presStyleLbl="node1" presStyleIdx="1" presStyleCnt="5">
        <dgm:presLayoutVars>
          <dgm:bulletEnabled val="1"/>
        </dgm:presLayoutVars>
      </dgm:prSet>
      <dgm:spPr/>
    </dgm:pt>
    <dgm:pt modelId="{714C160A-F3E0-2045-9843-2B9A948CC34A}" type="pres">
      <dgm:prSet presAssocID="{56C46F6A-57CD-D843-8E11-5D4939DF6075}" presName="sibTrans" presStyleLbl="sibTrans2D1" presStyleIdx="1" presStyleCnt="5"/>
      <dgm:spPr/>
    </dgm:pt>
    <dgm:pt modelId="{A001AABB-206E-9B4E-8AE4-03A2744845C4}" type="pres">
      <dgm:prSet presAssocID="{56C46F6A-57CD-D843-8E11-5D4939DF6075}" presName="connectorText" presStyleLbl="sibTrans2D1" presStyleIdx="1" presStyleCnt="5"/>
      <dgm:spPr/>
    </dgm:pt>
    <dgm:pt modelId="{DEDEAEE7-22B8-734E-924F-46FF481F00DD}" type="pres">
      <dgm:prSet presAssocID="{60876768-F8A2-AE4F-9525-EE72CA1887B5}" presName="node" presStyleLbl="node1" presStyleIdx="2" presStyleCnt="5">
        <dgm:presLayoutVars>
          <dgm:bulletEnabled val="1"/>
        </dgm:presLayoutVars>
      </dgm:prSet>
      <dgm:spPr/>
    </dgm:pt>
    <dgm:pt modelId="{A8502F02-CBD2-BE49-BA33-87877DD73952}" type="pres">
      <dgm:prSet presAssocID="{6F954B65-A36A-C441-B2DC-A03D9FC556AF}" presName="sibTrans" presStyleLbl="sibTrans2D1" presStyleIdx="2" presStyleCnt="5"/>
      <dgm:spPr/>
    </dgm:pt>
    <dgm:pt modelId="{99BE19C4-385B-6345-A828-1B509F3B5997}" type="pres">
      <dgm:prSet presAssocID="{6F954B65-A36A-C441-B2DC-A03D9FC556AF}" presName="connectorText" presStyleLbl="sibTrans2D1" presStyleIdx="2" presStyleCnt="5"/>
      <dgm:spPr/>
    </dgm:pt>
    <dgm:pt modelId="{E1D688D7-0266-484D-B0C6-B4C37B1C9404}" type="pres">
      <dgm:prSet presAssocID="{6402B6CA-5FBB-5442-A4D5-375385BB248C}" presName="node" presStyleLbl="node1" presStyleIdx="3" presStyleCnt="5">
        <dgm:presLayoutVars>
          <dgm:bulletEnabled val="1"/>
        </dgm:presLayoutVars>
      </dgm:prSet>
      <dgm:spPr/>
    </dgm:pt>
    <dgm:pt modelId="{C6BC0D04-F0F5-974A-B69B-1A2772FC6363}" type="pres">
      <dgm:prSet presAssocID="{0DBBB931-C237-894E-86FA-106287FEBFF9}" presName="sibTrans" presStyleLbl="sibTrans2D1" presStyleIdx="3" presStyleCnt="5"/>
      <dgm:spPr/>
    </dgm:pt>
    <dgm:pt modelId="{E6EFFAE1-E159-0148-B47B-69C72B95DCBC}" type="pres">
      <dgm:prSet presAssocID="{0DBBB931-C237-894E-86FA-106287FEBFF9}" presName="connectorText" presStyleLbl="sibTrans2D1" presStyleIdx="3" presStyleCnt="5"/>
      <dgm:spPr/>
    </dgm:pt>
    <dgm:pt modelId="{CE67E837-A750-F94F-88D5-2145FE2C3D5B}" type="pres">
      <dgm:prSet presAssocID="{57501908-C3B6-8648-9EBB-A186563F4350}" presName="node" presStyleLbl="node1" presStyleIdx="4" presStyleCnt="5">
        <dgm:presLayoutVars>
          <dgm:bulletEnabled val="1"/>
        </dgm:presLayoutVars>
      </dgm:prSet>
      <dgm:spPr/>
    </dgm:pt>
    <dgm:pt modelId="{031880B0-A3C3-A349-AAFC-96E3115CB87A}" type="pres">
      <dgm:prSet presAssocID="{3CADF592-2C28-DF46-904A-E4F08544EABD}" presName="sibTrans" presStyleLbl="sibTrans2D1" presStyleIdx="4" presStyleCnt="5"/>
      <dgm:spPr/>
    </dgm:pt>
    <dgm:pt modelId="{05D54C6B-749E-7A45-91FD-6364AAEC89C1}" type="pres">
      <dgm:prSet presAssocID="{3CADF592-2C28-DF46-904A-E4F08544EABD}" presName="connectorText" presStyleLbl="sibTrans2D1" presStyleIdx="4" presStyleCnt="5"/>
      <dgm:spPr/>
    </dgm:pt>
  </dgm:ptLst>
  <dgm:cxnLst>
    <dgm:cxn modelId="{1F3E0A05-1C9F-1C4A-8B31-288423787E8D}" type="presOf" srcId="{6F954B65-A36A-C441-B2DC-A03D9FC556AF}" destId="{A8502F02-CBD2-BE49-BA33-87877DD73952}" srcOrd="0" destOrd="0" presId="urn:microsoft.com/office/officeart/2005/8/layout/cycle2"/>
    <dgm:cxn modelId="{6505F613-C9EB-894B-85A1-A2C7815D787A}" type="presOf" srcId="{56446B68-3584-D14C-8324-4B7D04B38E13}" destId="{2A9F1AA0-77B5-3747-AFD5-1B52045F4B3B}" srcOrd="0" destOrd="0" presId="urn:microsoft.com/office/officeart/2005/8/layout/cycle2"/>
    <dgm:cxn modelId="{FF368417-4A0E-7543-91A2-748B6E54092B}" type="presOf" srcId="{9C44C3D5-9698-4E44-A1CC-58DBD8EBC42A}" destId="{615A225E-A813-FF48-BCCE-58A4C39EC919}" srcOrd="1" destOrd="0" presId="urn:microsoft.com/office/officeart/2005/8/layout/cycle2"/>
    <dgm:cxn modelId="{736E6E22-2AB8-D64F-AE03-C839F2E3B1E4}" srcId="{56446B68-3584-D14C-8324-4B7D04B38E13}" destId="{9CF5587A-681F-8540-97FC-28BF37A31C2E}" srcOrd="1" destOrd="0" parTransId="{5BFD0A7B-45D0-394A-B505-EB05A97D3CB6}" sibTransId="{56C46F6A-57CD-D843-8E11-5D4939DF6075}"/>
    <dgm:cxn modelId="{C0310644-39BE-1E40-A4FC-039747BAD9D3}" type="presOf" srcId="{7E22E951-B078-C649-9C9C-B46AEAC23C11}" destId="{E491477F-5F80-9B40-9ADB-E75B5280817A}" srcOrd="0" destOrd="0" presId="urn:microsoft.com/office/officeart/2005/8/layout/cycle2"/>
    <dgm:cxn modelId="{DF973152-CB75-3647-8FFB-7ADAA1979755}" type="presOf" srcId="{9C44C3D5-9698-4E44-A1CC-58DBD8EBC42A}" destId="{30FEBDC9-3EAA-8C4D-93BA-70EEA4AD861C}" srcOrd="0" destOrd="0" presId="urn:microsoft.com/office/officeart/2005/8/layout/cycle2"/>
    <dgm:cxn modelId="{46B5255C-7CC2-3747-832C-62C34092406C}" srcId="{56446B68-3584-D14C-8324-4B7D04B38E13}" destId="{57501908-C3B6-8648-9EBB-A186563F4350}" srcOrd="4" destOrd="0" parTransId="{FA57E272-74C9-A34F-A2DC-3F6DC47F0F29}" sibTransId="{3CADF592-2C28-DF46-904A-E4F08544EABD}"/>
    <dgm:cxn modelId="{5A21C269-D76D-1346-9373-F5D73AB24874}" srcId="{56446B68-3584-D14C-8324-4B7D04B38E13}" destId="{6402B6CA-5FBB-5442-A4D5-375385BB248C}" srcOrd="3" destOrd="0" parTransId="{62EC976C-D32E-0A4A-8B21-C60113120ECA}" sibTransId="{0DBBB931-C237-894E-86FA-106287FEBFF9}"/>
    <dgm:cxn modelId="{AC61B96D-3EAB-1B46-B1BA-E7D6266B685D}" type="presOf" srcId="{0DBBB931-C237-894E-86FA-106287FEBFF9}" destId="{C6BC0D04-F0F5-974A-B69B-1A2772FC6363}" srcOrd="0" destOrd="0" presId="urn:microsoft.com/office/officeart/2005/8/layout/cycle2"/>
    <dgm:cxn modelId="{A241DC79-812F-F349-884D-A9C37DC85D80}" srcId="{56446B68-3584-D14C-8324-4B7D04B38E13}" destId="{7E22E951-B078-C649-9C9C-B46AEAC23C11}" srcOrd="0" destOrd="0" parTransId="{B3F849D0-5BAF-1D47-83F8-A6750BD94470}" sibTransId="{9C44C3D5-9698-4E44-A1CC-58DBD8EBC42A}"/>
    <dgm:cxn modelId="{A68F709E-C032-9248-BF17-8FA8401842D7}" srcId="{56446B68-3584-D14C-8324-4B7D04B38E13}" destId="{60876768-F8A2-AE4F-9525-EE72CA1887B5}" srcOrd="2" destOrd="0" parTransId="{2925929C-B225-0442-A76D-32FCFB15732D}" sibTransId="{6F954B65-A36A-C441-B2DC-A03D9FC556AF}"/>
    <dgm:cxn modelId="{0D0ACFA3-4E12-F448-AC62-DEC2F9C6DAD1}" type="presOf" srcId="{0DBBB931-C237-894E-86FA-106287FEBFF9}" destId="{E6EFFAE1-E159-0148-B47B-69C72B95DCBC}" srcOrd="1" destOrd="0" presId="urn:microsoft.com/office/officeart/2005/8/layout/cycle2"/>
    <dgm:cxn modelId="{E74E20AE-57A4-7E4F-B4C1-2C2A672D5A73}" type="presOf" srcId="{3CADF592-2C28-DF46-904A-E4F08544EABD}" destId="{05D54C6B-749E-7A45-91FD-6364AAEC89C1}" srcOrd="1" destOrd="0" presId="urn:microsoft.com/office/officeart/2005/8/layout/cycle2"/>
    <dgm:cxn modelId="{EBD53FB5-245F-D847-8481-7D6FF862BEB3}" type="presOf" srcId="{3CADF592-2C28-DF46-904A-E4F08544EABD}" destId="{031880B0-A3C3-A349-AAFC-96E3115CB87A}" srcOrd="0" destOrd="0" presId="urn:microsoft.com/office/officeart/2005/8/layout/cycle2"/>
    <dgm:cxn modelId="{08B1CCBD-D3DF-E742-A879-AB0D279F115A}" type="presOf" srcId="{56C46F6A-57CD-D843-8E11-5D4939DF6075}" destId="{A001AABB-206E-9B4E-8AE4-03A2744845C4}" srcOrd="1" destOrd="0" presId="urn:microsoft.com/office/officeart/2005/8/layout/cycle2"/>
    <dgm:cxn modelId="{EE24C5C1-206C-1443-ABD8-6067FA66E454}" type="presOf" srcId="{6402B6CA-5FBB-5442-A4D5-375385BB248C}" destId="{E1D688D7-0266-484D-B0C6-B4C37B1C9404}" srcOrd="0" destOrd="0" presId="urn:microsoft.com/office/officeart/2005/8/layout/cycle2"/>
    <dgm:cxn modelId="{C3879DCA-47CE-1247-86E9-253F231A3582}" type="presOf" srcId="{60876768-F8A2-AE4F-9525-EE72CA1887B5}" destId="{DEDEAEE7-22B8-734E-924F-46FF481F00DD}" srcOrd="0" destOrd="0" presId="urn:microsoft.com/office/officeart/2005/8/layout/cycle2"/>
    <dgm:cxn modelId="{A44EFFE3-3D93-E646-A614-F80F395974C0}" type="presOf" srcId="{6F954B65-A36A-C441-B2DC-A03D9FC556AF}" destId="{99BE19C4-385B-6345-A828-1B509F3B5997}" srcOrd="1" destOrd="0" presId="urn:microsoft.com/office/officeart/2005/8/layout/cycle2"/>
    <dgm:cxn modelId="{8F242BEE-8413-0643-94EA-23A6D0CCF0D3}" type="presOf" srcId="{9CF5587A-681F-8540-97FC-28BF37A31C2E}" destId="{817956DB-94EF-E54B-9FD3-28E56AF7218F}" srcOrd="0" destOrd="0" presId="urn:microsoft.com/office/officeart/2005/8/layout/cycle2"/>
    <dgm:cxn modelId="{AF6DDDEE-384C-9441-A740-DDF793330BFB}" type="presOf" srcId="{57501908-C3B6-8648-9EBB-A186563F4350}" destId="{CE67E837-A750-F94F-88D5-2145FE2C3D5B}" srcOrd="0" destOrd="0" presId="urn:microsoft.com/office/officeart/2005/8/layout/cycle2"/>
    <dgm:cxn modelId="{708064FF-17C8-344D-814E-92AA7A7A64DE}" type="presOf" srcId="{56C46F6A-57CD-D843-8E11-5D4939DF6075}" destId="{714C160A-F3E0-2045-9843-2B9A948CC34A}" srcOrd="0" destOrd="0" presId="urn:microsoft.com/office/officeart/2005/8/layout/cycle2"/>
    <dgm:cxn modelId="{D197550C-C902-B041-84B1-B9DC4514468E}" type="presParOf" srcId="{2A9F1AA0-77B5-3747-AFD5-1B52045F4B3B}" destId="{E491477F-5F80-9B40-9ADB-E75B5280817A}" srcOrd="0" destOrd="0" presId="urn:microsoft.com/office/officeart/2005/8/layout/cycle2"/>
    <dgm:cxn modelId="{5DE6EB6E-12BB-7140-B4B5-92CC10402730}" type="presParOf" srcId="{2A9F1AA0-77B5-3747-AFD5-1B52045F4B3B}" destId="{30FEBDC9-3EAA-8C4D-93BA-70EEA4AD861C}" srcOrd="1" destOrd="0" presId="urn:microsoft.com/office/officeart/2005/8/layout/cycle2"/>
    <dgm:cxn modelId="{EE0C9CFE-FD1F-EF43-870E-94EB14936914}" type="presParOf" srcId="{30FEBDC9-3EAA-8C4D-93BA-70EEA4AD861C}" destId="{615A225E-A813-FF48-BCCE-58A4C39EC919}" srcOrd="0" destOrd="0" presId="urn:microsoft.com/office/officeart/2005/8/layout/cycle2"/>
    <dgm:cxn modelId="{15586CA3-DC68-8048-8998-FACE4D4F1698}" type="presParOf" srcId="{2A9F1AA0-77B5-3747-AFD5-1B52045F4B3B}" destId="{817956DB-94EF-E54B-9FD3-28E56AF7218F}" srcOrd="2" destOrd="0" presId="urn:microsoft.com/office/officeart/2005/8/layout/cycle2"/>
    <dgm:cxn modelId="{003AD917-CA04-C047-B07A-13DDCC5E4C42}" type="presParOf" srcId="{2A9F1AA0-77B5-3747-AFD5-1B52045F4B3B}" destId="{714C160A-F3E0-2045-9843-2B9A948CC34A}" srcOrd="3" destOrd="0" presId="urn:microsoft.com/office/officeart/2005/8/layout/cycle2"/>
    <dgm:cxn modelId="{36E1EA1B-2C4D-A149-A97C-0464241B8230}" type="presParOf" srcId="{714C160A-F3E0-2045-9843-2B9A948CC34A}" destId="{A001AABB-206E-9B4E-8AE4-03A2744845C4}" srcOrd="0" destOrd="0" presId="urn:microsoft.com/office/officeart/2005/8/layout/cycle2"/>
    <dgm:cxn modelId="{42C8034B-30E3-5A47-A6BB-BAF3A3ABB11A}" type="presParOf" srcId="{2A9F1AA0-77B5-3747-AFD5-1B52045F4B3B}" destId="{DEDEAEE7-22B8-734E-924F-46FF481F00DD}" srcOrd="4" destOrd="0" presId="urn:microsoft.com/office/officeart/2005/8/layout/cycle2"/>
    <dgm:cxn modelId="{7A99A656-228A-D247-8BC8-6174E151816F}" type="presParOf" srcId="{2A9F1AA0-77B5-3747-AFD5-1B52045F4B3B}" destId="{A8502F02-CBD2-BE49-BA33-87877DD73952}" srcOrd="5" destOrd="0" presId="urn:microsoft.com/office/officeart/2005/8/layout/cycle2"/>
    <dgm:cxn modelId="{E9A7B506-33FB-8248-AC96-154C74674991}" type="presParOf" srcId="{A8502F02-CBD2-BE49-BA33-87877DD73952}" destId="{99BE19C4-385B-6345-A828-1B509F3B5997}" srcOrd="0" destOrd="0" presId="urn:microsoft.com/office/officeart/2005/8/layout/cycle2"/>
    <dgm:cxn modelId="{466276FB-7ACC-AA4B-B06E-DDC69B9CC5EF}" type="presParOf" srcId="{2A9F1AA0-77B5-3747-AFD5-1B52045F4B3B}" destId="{E1D688D7-0266-484D-B0C6-B4C37B1C9404}" srcOrd="6" destOrd="0" presId="urn:microsoft.com/office/officeart/2005/8/layout/cycle2"/>
    <dgm:cxn modelId="{3BEB53EA-5526-CF41-9140-D888B04682C6}" type="presParOf" srcId="{2A9F1AA0-77B5-3747-AFD5-1B52045F4B3B}" destId="{C6BC0D04-F0F5-974A-B69B-1A2772FC6363}" srcOrd="7" destOrd="0" presId="urn:microsoft.com/office/officeart/2005/8/layout/cycle2"/>
    <dgm:cxn modelId="{E9476264-7D23-254B-BB49-6041E6F83745}" type="presParOf" srcId="{C6BC0D04-F0F5-974A-B69B-1A2772FC6363}" destId="{E6EFFAE1-E159-0148-B47B-69C72B95DCBC}" srcOrd="0" destOrd="0" presId="urn:microsoft.com/office/officeart/2005/8/layout/cycle2"/>
    <dgm:cxn modelId="{E16C3B93-D8B6-E94A-8259-C081D52E944E}" type="presParOf" srcId="{2A9F1AA0-77B5-3747-AFD5-1B52045F4B3B}" destId="{CE67E837-A750-F94F-88D5-2145FE2C3D5B}" srcOrd="8" destOrd="0" presId="urn:microsoft.com/office/officeart/2005/8/layout/cycle2"/>
    <dgm:cxn modelId="{216B9928-15B4-CA40-94D3-182682FB0313}" type="presParOf" srcId="{2A9F1AA0-77B5-3747-AFD5-1B52045F4B3B}" destId="{031880B0-A3C3-A349-AAFC-96E3115CB87A}" srcOrd="9" destOrd="0" presId="urn:microsoft.com/office/officeart/2005/8/layout/cycle2"/>
    <dgm:cxn modelId="{1ADB52F2-3FF7-0B48-804B-A2DB2AEEEF43}" type="presParOf" srcId="{031880B0-A3C3-A349-AAFC-96E3115CB87A}" destId="{05D54C6B-749E-7A45-91FD-6364AAEC89C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F109B-62AE-D04A-96E7-7CC3F00362E5}" type="doc">
      <dgm:prSet loTypeId="urn:microsoft.com/office/officeart/2008/layout/VerticalCurved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D387751-47A1-3046-9B52-3211772C06BA}">
      <dgm:prSet phldrT="[Text]"/>
      <dgm:spPr/>
      <dgm:t>
        <a:bodyPr/>
        <a:lstStyle/>
        <a:p>
          <a:r>
            <a:rPr lang="en-GB" dirty="0"/>
            <a:t>HUMINT</a:t>
          </a:r>
        </a:p>
      </dgm:t>
    </dgm:pt>
    <dgm:pt modelId="{4D816B65-FB55-6449-B609-63F8EBE477FD}" type="parTrans" cxnId="{E83BCD8E-C468-0E46-883D-4A7962999EC0}">
      <dgm:prSet/>
      <dgm:spPr/>
      <dgm:t>
        <a:bodyPr/>
        <a:lstStyle/>
        <a:p>
          <a:endParaRPr lang="en-GB"/>
        </a:p>
      </dgm:t>
    </dgm:pt>
    <dgm:pt modelId="{D68A5BBD-6036-8C4F-A96E-CAB1395F3A79}" type="sibTrans" cxnId="{E83BCD8E-C468-0E46-883D-4A7962999EC0}">
      <dgm:prSet/>
      <dgm:spPr/>
      <dgm:t>
        <a:bodyPr/>
        <a:lstStyle/>
        <a:p>
          <a:endParaRPr lang="en-GB"/>
        </a:p>
      </dgm:t>
    </dgm:pt>
    <dgm:pt modelId="{2FB4D854-0C58-7749-B6C0-DFBC62BBA996}">
      <dgm:prSet phldrT="[Text]"/>
      <dgm:spPr/>
      <dgm:t>
        <a:bodyPr/>
        <a:lstStyle/>
        <a:p>
          <a:r>
            <a:rPr lang="en-GB" dirty="0"/>
            <a:t>SIGINT</a:t>
          </a:r>
        </a:p>
      </dgm:t>
    </dgm:pt>
    <dgm:pt modelId="{B7F955CB-E965-5C4D-953D-B87EEF17F246}" type="parTrans" cxnId="{129AA269-F75C-A747-8CAD-8A05BFD715B2}">
      <dgm:prSet/>
      <dgm:spPr/>
      <dgm:t>
        <a:bodyPr/>
        <a:lstStyle/>
        <a:p>
          <a:endParaRPr lang="en-GB"/>
        </a:p>
      </dgm:t>
    </dgm:pt>
    <dgm:pt modelId="{D1D1771A-B3FE-1F4D-A92B-4995EE22E670}" type="sibTrans" cxnId="{129AA269-F75C-A747-8CAD-8A05BFD715B2}">
      <dgm:prSet/>
      <dgm:spPr/>
      <dgm:t>
        <a:bodyPr/>
        <a:lstStyle/>
        <a:p>
          <a:endParaRPr lang="en-GB"/>
        </a:p>
      </dgm:t>
    </dgm:pt>
    <dgm:pt modelId="{54A55730-3609-FC4C-BA63-D5E2B31E7CD0}">
      <dgm:prSet phldrT="[Text]"/>
      <dgm:spPr/>
      <dgm:t>
        <a:bodyPr/>
        <a:lstStyle/>
        <a:p>
          <a:r>
            <a:rPr lang="en-GB" dirty="0"/>
            <a:t>IMINT</a:t>
          </a:r>
        </a:p>
      </dgm:t>
    </dgm:pt>
    <dgm:pt modelId="{82E2FFB6-3070-F543-BA8E-6545099F5B37}" type="parTrans" cxnId="{1C667F43-04FC-0349-9FAD-820AA1851FDE}">
      <dgm:prSet/>
      <dgm:spPr/>
      <dgm:t>
        <a:bodyPr/>
        <a:lstStyle/>
        <a:p>
          <a:endParaRPr lang="en-GB"/>
        </a:p>
      </dgm:t>
    </dgm:pt>
    <dgm:pt modelId="{FC6417DB-2109-9245-A3FF-8F7697F40F7C}" type="sibTrans" cxnId="{1C667F43-04FC-0349-9FAD-820AA1851FDE}">
      <dgm:prSet/>
      <dgm:spPr/>
      <dgm:t>
        <a:bodyPr/>
        <a:lstStyle/>
        <a:p>
          <a:endParaRPr lang="en-GB"/>
        </a:p>
      </dgm:t>
    </dgm:pt>
    <dgm:pt modelId="{B46709EE-672D-824C-BA07-480FF70298B2}">
      <dgm:prSet/>
      <dgm:spPr/>
      <dgm:t>
        <a:bodyPr/>
        <a:lstStyle/>
        <a:p>
          <a:r>
            <a:rPr lang="en-GB" dirty="0"/>
            <a:t>OSINT</a:t>
          </a:r>
        </a:p>
      </dgm:t>
    </dgm:pt>
    <dgm:pt modelId="{1D9A7865-2FDE-0547-8543-C8BD5DC23C6F}" type="parTrans" cxnId="{43ADF562-B30D-2F43-8281-56C20B17C967}">
      <dgm:prSet/>
      <dgm:spPr/>
      <dgm:t>
        <a:bodyPr/>
        <a:lstStyle/>
        <a:p>
          <a:endParaRPr lang="en-GB"/>
        </a:p>
      </dgm:t>
    </dgm:pt>
    <dgm:pt modelId="{170D00F3-E7AB-3840-A965-82925AC1DE4A}" type="sibTrans" cxnId="{43ADF562-B30D-2F43-8281-56C20B17C967}">
      <dgm:prSet/>
      <dgm:spPr/>
      <dgm:t>
        <a:bodyPr/>
        <a:lstStyle/>
        <a:p>
          <a:endParaRPr lang="en-GB"/>
        </a:p>
      </dgm:t>
    </dgm:pt>
    <dgm:pt modelId="{9CDDC5E2-AD39-0C44-AFDD-950901BCD25B}">
      <dgm:prSet/>
      <dgm:spPr/>
      <dgm:t>
        <a:bodyPr/>
        <a:lstStyle/>
        <a:p>
          <a:r>
            <a:rPr lang="en-GB" dirty="0"/>
            <a:t>MASINT</a:t>
          </a:r>
        </a:p>
      </dgm:t>
    </dgm:pt>
    <dgm:pt modelId="{D0F1C507-5370-2440-BE61-B02F82904E6A}" type="parTrans" cxnId="{63AC362C-754A-3440-98E8-9AD5CB4DFB41}">
      <dgm:prSet/>
      <dgm:spPr/>
      <dgm:t>
        <a:bodyPr/>
        <a:lstStyle/>
        <a:p>
          <a:endParaRPr lang="en-GB"/>
        </a:p>
      </dgm:t>
    </dgm:pt>
    <dgm:pt modelId="{095935A4-431F-934E-AC67-67D594D9FEFA}" type="sibTrans" cxnId="{63AC362C-754A-3440-98E8-9AD5CB4DFB41}">
      <dgm:prSet/>
      <dgm:spPr/>
      <dgm:t>
        <a:bodyPr/>
        <a:lstStyle/>
        <a:p>
          <a:endParaRPr lang="en-GB"/>
        </a:p>
      </dgm:t>
    </dgm:pt>
    <dgm:pt modelId="{ECC312E7-6E91-9744-B8C8-EBD6C8E5A67A}" type="pres">
      <dgm:prSet presAssocID="{703F109B-62AE-D04A-96E7-7CC3F00362E5}" presName="Name0" presStyleCnt="0">
        <dgm:presLayoutVars>
          <dgm:chMax val="7"/>
          <dgm:chPref val="7"/>
          <dgm:dir/>
        </dgm:presLayoutVars>
      </dgm:prSet>
      <dgm:spPr/>
    </dgm:pt>
    <dgm:pt modelId="{BE21126D-DCF2-B146-A3D1-B1BBBB5D03DB}" type="pres">
      <dgm:prSet presAssocID="{703F109B-62AE-D04A-96E7-7CC3F00362E5}" presName="Name1" presStyleCnt="0"/>
      <dgm:spPr/>
    </dgm:pt>
    <dgm:pt modelId="{D5FF3D89-0A20-FB4F-A583-BC930FC3DC2A}" type="pres">
      <dgm:prSet presAssocID="{703F109B-62AE-D04A-96E7-7CC3F00362E5}" presName="cycle" presStyleCnt="0"/>
      <dgm:spPr/>
    </dgm:pt>
    <dgm:pt modelId="{A88DB7D3-200A-CB45-BD9E-A11333851B5F}" type="pres">
      <dgm:prSet presAssocID="{703F109B-62AE-D04A-96E7-7CC3F00362E5}" presName="srcNode" presStyleLbl="node1" presStyleIdx="0" presStyleCnt="5"/>
      <dgm:spPr/>
    </dgm:pt>
    <dgm:pt modelId="{C037C65F-0BE7-BC4A-B972-BDF53735CEAD}" type="pres">
      <dgm:prSet presAssocID="{703F109B-62AE-D04A-96E7-7CC3F00362E5}" presName="conn" presStyleLbl="parChTrans1D2" presStyleIdx="0" presStyleCnt="1" custLinFactNeighborX="-501" custLinFactNeighborY="1171"/>
      <dgm:spPr/>
    </dgm:pt>
    <dgm:pt modelId="{B3565C54-8334-AD4C-9F61-4318EE1B4FCD}" type="pres">
      <dgm:prSet presAssocID="{703F109B-62AE-D04A-96E7-7CC3F00362E5}" presName="extraNode" presStyleLbl="node1" presStyleIdx="0" presStyleCnt="5"/>
      <dgm:spPr/>
    </dgm:pt>
    <dgm:pt modelId="{AB8C13F6-D6C6-8742-B12D-87F184789989}" type="pres">
      <dgm:prSet presAssocID="{703F109B-62AE-D04A-96E7-7CC3F00362E5}" presName="dstNode" presStyleLbl="node1" presStyleIdx="0" presStyleCnt="5"/>
      <dgm:spPr/>
    </dgm:pt>
    <dgm:pt modelId="{ACEC0A5C-DB76-0E46-9D48-F1D3F5FEAFD6}" type="pres">
      <dgm:prSet presAssocID="{DD387751-47A1-3046-9B52-3211772C06BA}" presName="text_1" presStyleLbl="node1" presStyleIdx="0" presStyleCnt="5" custScaleX="76030" custLinFactNeighborX="-8420">
        <dgm:presLayoutVars>
          <dgm:bulletEnabled val="1"/>
        </dgm:presLayoutVars>
      </dgm:prSet>
      <dgm:spPr/>
    </dgm:pt>
    <dgm:pt modelId="{BF1677A1-1335-4F46-BF12-2755F7C4C53B}" type="pres">
      <dgm:prSet presAssocID="{DD387751-47A1-3046-9B52-3211772C06BA}" presName="accent_1" presStyleCnt="0"/>
      <dgm:spPr/>
    </dgm:pt>
    <dgm:pt modelId="{23C82F93-A7EF-7A42-83C9-44AF916F1228}" type="pres">
      <dgm:prSet presAssocID="{DD387751-47A1-3046-9B52-3211772C06BA}" presName="accentRepeatNode" presStyleLbl="solidFgAcc1" presStyleIdx="0" presStyleCnt="5"/>
      <dgm:spPr/>
    </dgm:pt>
    <dgm:pt modelId="{CE8699AD-A5D5-C844-AB31-C186BBA6D457}" type="pres">
      <dgm:prSet presAssocID="{2FB4D854-0C58-7749-B6C0-DFBC62BBA996}" presName="text_2" presStyleLbl="node1" presStyleIdx="1" presStyleCnt="5" custScaleX="78874" custLinFactNeighborX="-11418">
        <dgm:presLayoutVars>
          <dgm:bulletEnabled val="1"/>
        </dgm:presLayoutVars>
      </dgm:prSet>
      <dgm:spPr/>
    </dgm:pt>
    <dgm:pt modelId="{C66C21F0-48A4-D947-AB23-335008144DEF}" type="pres">
      <dgm:prSet presAssocID="{2FB4D854-0C58-7749-B6C0-DFBC62BBA996}" presName="accent_2" presStyleCnt="0"/>
      <dgm:spPr/>
    </dgm:pt>
    <dgm:pt modelId="{6A259663-0D6E-C549-9FF8-206A43605BFF}" type="pres">
      <dgm:prSet presAssocID="{2FB4D854-0C58-7749-B6C0-DFBC62BBA996}" presName="accentRepeatNode" presStyleLbl="solidFgAcc1" presStyleIdx="1" presStyleCnt="5"/>
      <dgm:spPr/>
    </dgm:pt>
    <dgm:pt modelId="{513A05DC-8436-3D43-BA66-35899BCF7356}" type="pres">
      <dgm:prSet presAssocID="{54A55730-3609-FC4C-BA63-D5E2B31E7CD0}" presName="text_3" presStyleLbl="node1" presStyleIdx="2" presStyleCnt="5" custScaleX="73122" custLinFactNeighborX="-9379">
        <dgm:presLayoutVars>
          <dgm:bulletEnabled val="1"/>
        </dgm:presLayoutVars>
      </dgm:prSet>
      <dgm:spPr/>
    </dgm:pt>
    <dgm:pt modelId="{30373E4F-F2AD-D94D-BD70-40FC77C707D0}" type="pres">
      <dgm:prSet presAssocID="{54A55730-3609-FC4C-BA63-D5E2B31E7CD0}" presName="accent_3" presStyleCnt="0"/>
      <dgm:spPr/>
    </dgm:pt>
    <dgm:pt modelId="{6DCC9940-F6BB-0E4E-A4C5-5214510EDB5B}" type="pres">
      <dgm:prSet presAssocID="{54A55730-3609-FC4C-BA63-D5E2B31E7CD0}" presName="accentRepeatNode" presStyleLbl="solidFgAcc1" presStyleIdx="2" presStyleCnt="5"/>
      <dgm:spPr/>
    </dgm:pt>
    <dgm:pt modelId="{381111FC-C8A8-A347-9F10-018912B3257D}" type="pres">
      <dgm:prSet presAssocID="{9CDDC5E2-AD39-0C44-AFDD-950901BCD25B}" presName="text_4" presStyleLbl="node1" presStyleIdx="3" presStyleCnt="5" custScaleX="75766" custLinFactNeighborX="-10023" custLinFactNeighborY="-1799">
        <dgm:presLayoutVars>
          <dgm:bulletEnabled val="1"/>
        </dgm:presLayoutVars>
      </dgm:prSet>
      <dgm:spPr/>
    </dgm:pt>
    <dgm:pt modelId="{62507B67-3150-D746-AE0E-63C0137A6458}" type="pres">
      <dgm:prSet presAssocID="{9CDDC5E2-AD39-0C44-AFDD-950901BCD25B}" presName="accent_4" presStyleCnt="0"/>
      <dgm:spPr/>
    </dgm:pt>
    <dgm:pt modelId="{718F0A3C-CEFE-F441-8EC9-F8F03EDF0DF0}" type="pres">
      <dgm:prSet presAssocID="{9CDDC5E2-AD39-0C44-AFDD-950901BCD25B}" presName="accentRepeatNode" presStyleLbl="solidFgAcc1" presStyleIdx="3" presStyleCnt="5"/>
      <dgm:spPr/>
    </dgm:pt>
    <dgm:pt modelId="{7A2EEA54-5824-1344-A52B-A953C398F001}" type="pres">
      <dgm:prSet presAssocID="{B46709EE-672D-824C-BA07-480FF70298B2}" presName="text_5" presStyleLbl="node1" presStyleIdx="4" presStyleCnt="5" custScaleX="78467" custLinFactNeighborX="-9556">
        <dgm:presLayoutVars>
          <dgm:bulletEnabled val="1"/>
        </dgm:presLayoutVars>
      </dgm:prSet>
      <dgm:spPr/>
    </dgm:pt>
    <dgm:pt modelId="{9A173952-3575-EB48-B1B0-01D7DA8D7A55}" type="pres">
      <dgm:prSet presAssocID="{B46709EE-672D-824C-BA07-480FF70298B2}" presName="accent_5" presStyleCnt="0"/>
      <dgm:spPr/>
    </dgm:pt>
    <dgm:pt modelId="{DB008D44-C282-B440-909B-C1238A1CC26A}" type="pres">
      <dgm:prSet presAssocID="{B46709EE-672D-824C-BA07-480FF70298B2}" presName="accentRepeatNode" presStyleLbl="solidFgAcc1" presStyleIdx="4" presStyleCnt="5"/>
      <dgm:spPr/>
    </dgm:pt>
  </dgm:ptLst>
  <dgm:cxnLst>
    <dgm:cxn modelId="{8436B928-4FE7-3A4F-BFBF-6F6553BA9EB0}" type="presOf" srcId="{54A55730-3609-FC4C-BA63-D5E2B31E7CD0}" destId="{513A05DC-8436-3D43-BA66-35899BCF7356}" srcOrd="0" destOrd="0" presId="urn:microsoft.com/office/officeart/2008/layout/VerticalCurvedList"/>
    <dgm:cxn modelId="{63AC362C-754A-3440-98E8-9AD5CB4DFB41}" srcId="{703F109B-62AE-D04A-96E7-7CC3F00362E5}" destId="{9CDDC5E2-AD39-0C44-AFDD-950901BCD25B}" srcOrd="3" destOrd="0" parTransId="{D0F1C507-5370-2440-BE61-B02F82904E6A}" sibTransId="{095935A4-431F-934E-AC67-67D594D9FEFA}"/>
    <dgm:cxn modelId="{1C667F43-04FC-0349-9FAD-820AA1851FDE}" srcId="{703F109B-62AE-D04A-96E7-7CC3F00362E5}" destId="{54A55730-3609-FC4C-BA63-D5E2B31E7CD0}" srcOrd="2" destOrd="0" parTransId="{82E2FFB6-3070-F543-BA8E-6545099F5B37}" sibTransId="{FC6417DB-2109-9245-A3FF-8F7697F40F7C}"/>
    <dgm:cxn modelId="{A641EE60-3A14-FA4E-A00D-F6B7B1787FF5}" type="presOf" srcId="{D68A5BBD-6036-8C4F-A96E-CAB1395F3A79}" destId="{C037C65F-0BE7-BC4A-B972-BDF53735CEAD}" srcOrd="0" destOrd="0" presId="urn:microsoft.com/office/officeart/2008/layout/VerticalCurvedList"/>
    <dgm:cxn modelId="{43ADF562-B30D-2F43-8281-56C20B17C967}" srcId="{703F109B-62AE-D04A-96E7-7CC3F00362E5}" destId="{B46709EE-672D-824C-BA07-480FF70298B2}" srcOrd="4" destOrd="0" parTransId="{1D9A7865-2FDE-0547-8543-C8BD5DC23C6F}" sibTransId="{170D00F3-E7AB-3840-A965-82925AC1DE4A}"/>
    <dgm:cxn modelId="{129AA269-F75C-A747-8CAD-8A05BFD715B2}" srcId="{703F109B-62AE-D04A-96E7-7CC3F00362E5}" destId="{2FB4D854-0C58-7749-B6C0-DFBC62BBA996}" srcOrd="1" destOrd="0" parTransId="{B7F955CB-E965-5C4D-953D-B87EEF17F246}" sibTransId="{D1D1771A-B3FE-1F4D-A92B-4995EE22E670}"/>
    <dgm:cxn modelId="{E83BCD8E-C468-0E46-883D-4A7962999EC0}" srcId="{703F109B-62AE-D04A-96E7-7CC3F00362E5}" destId="{DD387751-47A1-3046-9B52-3211772C06BA}" srcOrd="0" destOrd="0" parTransId="{4D816B65-FB55-6449-B609-63F8EBE477FD}" sibTransId="{D68A5BBD-6036-8C4F-A96E-CAB1395F3A79}"/>
    <dgm:cxn modelId="{327679B4-CDB6-3145-A13E-E7BA65FDF1DF}" type="presOf" srcId="{9CDDC5E2-AD39-0C44-AFDD-950901BCD25B}" destId="{381111FC-C8A8-A347-9F10-018912B3257D}" srcOrd="0" destOrd="0" presId="urn:microsoft.com/office/officeart/2008/layout/VerticalCurvedList"/>
    <dgm:cxn modelId="{35DF09B6-5EB4-3548-9BEE-CE963985C7EB}" type="presOf" srcId="{B46709EE-672D-824C-BA07-480FF70298B2}" destId="{7A2EEA54-5824-1344-A52B-A953C398F001}" srcOrd="0" destOrd="0" presId="urn:microsoft.com/office/officeart/2008/layout/VerticalCurvedList"/>
    <dgm:cxn modelId="{5668CAC9-964D-E144-BF08-302AC70B6380}" type="presOf" srcId="{2FB4D854-0C58-7749-B6C0-DFBC62BBA996}" destId="{CE8699AD-A5D5-C844-AB31-C186BBA6D457}" srcOrd="0" destOrd="0" presId="urn:microsoft.com/office/officeart/2008/layout/VerticalCurvedList"/>
    <dgm:cxn modelId="{F07795E0-3E7E-1443-BF93-8DE7F3EF9715}" type="presOf" srcId="{DD387751-47A1-3046-9B52-3211772C06BA}" destId="{ACEC0A5C-DB76-0E46-9D48-F1D3F5FEAFD6}" srcOrd="0" destOrd="0" presId="urn:microsoft.com/office/officeart/2008/layout/VerticalCurvedList"/>
    <dgm:cxn modelId="{E2B78DF2-E955-8E43-911F-58F98905B63E}" type="presOf" srcId="{703F109B-62AE-D04A-96E7-7CC3F00362E5}" destId="{ECC312E7-6E91-9744-B8C8-EBD6C8E5A67A}" srcOrd="0" destOrd="0" presId="urn:microsoft.com/office/officeart/2008/layout/VerticalCurvedList"/>
    <dgm:cxn modelId="{B6CD7667-246A-224B-A74C-4BCA6441E776}" type="presParOf" srcId="{ECC312E7-6E91-9744-B8C8-EBD6C8E5A67A}" destId="{BE21126D-DCF2-B146-A3D1-B1BBBB5D03DB}" srcOrd="0" destOrd="0" presId="urn:microsoft.com/office/officeart/2008/layout/VerticalCurvedList"/>
    <dgm:cxn modelId="{47791EB2-B84B-4C40-A3D0-A28A3EB1E7A0}" type="presParOf" srcId="{BE21126D-DCF2-B146-A3D1-B1BBBB5D03DB}" destId="{D5FF3D89-0A20-FB4F-A583-BC930FC3DC2A}" srcOrd="0" destOrd="0" presId="urn:microsoft.com/office/officeart/2008/layout/VerticalCurvedList"/>
    <dgm:cxn modelId="{EF8425A6-6BA3-F947-9279-D7297B1011E6}" type="presParOf" srcId="{D5FF3D89-0A20-FB4F-A583-BC930FC3DC2A}" destId="{A88DB7D3-200A-CB45-BD9E-A11333851B5F}" srcOrd="0" destOrd="0" presId="urn:microsoft.com/office/officeart/2008/layout/VerticalCurvedList"/>
    <dgm:cxn modelId="{98F305ED-AC93-8548-A110-BFC4279DAA3A}" type="presParOf" srcId="{D5FF3D89-0A20-FB4F-A583-BC930FC3DC2A}" destId="{C037C65F-0BE7-BC4A-B972-BDF53735CEAD}" srcOrd="1" destOrd="0" presId="urn:microsoft.com/office/officeart/2008/layout/VerticalCurvedList"/>
    <dgm:cxn modelId="{AB36FA8E-D173-B945-A059-8505E6629BFC}" type="presParOf" srcId="{D5FF3D89-0A20-FB4F-A583-BC930FC3DC2A}" destId="{B3565C54-8334-AD4C-9F61-4318EE1B4FCD}" srcOrd="2" destOrd="0" presId="urn:microsoft.com/office/officeart/2008/layout/VerticalCurvedList"/>
    <dgm:cxn modelId="{71C1E101-CB1C-C740-B3F2-3D18E4478989}" type="presParOf" srcId="{D5FF3D89-0A20-FB4F-A583-BC930FC3DC2A}" destId="{AB8C13F6-D6C6-8742-B12D-87F184789989}" srcOrd="3" destOrd="0" presId="urn:microsoft.com/office/officeart/2008/layout/VerticalCurvedList"/>
    <dgm:cxn modelId="{BEC366F3-B90E-4045-9506-B14E5A8D6FA9}" type="presParOf" srcId="{BE21126D-DCF2-B146-A3D1-B1BBBB5D03DB}" destId="{ACEC0A5C-DB76-0E46-9D48-F1D3F5FEAFD6}" srcOrd="1" destOrd="0" presId="urn:microsoft.com/office/officeart/2008/layout/VerticalCurvedList"/>
    <dgm:cxn modelId="{26BB8D0D-0328-1B4C-AE49-41C75CA9A116}" type="presParOf" srcId="{BE21126D-DCF2-B146-A3D1-B1BBBB5D03DB}" destId="{BF1677A1-1335-4F46-BF12-2755F7C4C53B}" srcOrd="2" destOrd="0" presId="urn:microsoft.com/office/officeart/2008/layout/VerticalCurvedList"/>
    <dgm:cxn modelId="{7138DD06-C67A-F146-A5EC-76C647D66222}" type="presParOf" srcId="{BF1677A1-1335-4F46-BF12-2755F7C4C53B}" destId="{23C82F93-A7EF-7A42-83C9-44AF916F1228}" srcOrd="0" destOrd="0" presId="urn:microsoft.com/office/officeart/2008/layout/VerticalCurvedList"/>
    <dgm:cxn modelId="{E84A5646-8418-AE4D-A388-0E6F7F9937A7}" type="presParOf" srcId="{BE21126D-DCF2-B146-A3D1-B1BBBB5D03DB}" destId="{CE8699AD-A5D5-C844-AB31-C186BBA6D457}" srcOrd="3" destOrd="0" presId="urn:microsoft.com/office/officeart/2008/layout/VerticalCurvedList"/>
    <dgm:cxn modelId="{7BF29209-0DBD-E44A-B308-C20344C13879}" type="presParOf" srcId="{BE21126D-DCF2-B146-A3D1-B1BBBB5D03DB}" destId="{C66C21F0-48A4-D947-AB23-335008144DEF}" srcOrd="4" destOrd="0" presId="urn:microsoft.com/office/officeart/2008/layout/VerticalCurvedList"/>
    <dgm:cxn modelId="{30BF9FD4-BE66-2745-B7A0-E33F86EF3F0B}" type="presParOf" srcId="{C66C21F0-48A4-D947-AB23-335008144DEF}" destId="{6A259663-0D6E-C549-9FF8-206A43605BFF}" srcOrd="0" destOrd="0" presId="urn:microsoft.com/office/officeart/2008/layout/VerticalCurvedList"/>
    <dgm:cxn modelId="{BA271A82-FB7D-404C-8B6D-E5BF9BE04FED}" type="presParOf" srcId="{BE21126D-DCF2-B146-A3D1-B1BBBB5D03DB}" destId="{513A05DC-8436-3D43-BA66-35899BCF7356}" srcOrd="5" destOrd="0" presId="urn:microsoft.com/office/officeart/2008/layout/VerticalCurvedList"/>
    <dgm:cxn modelId="{56F417B0-240A-D54F-9B86-5ACAD3134BBE}" type="presParOf" srcId="{BE21126D-DCF2-B146-A3D1-B1BBBB5D03DB}" destId="{30373E4F-F2AD-D94D-BD70-40FC77C707D0}" srcOrd="6" destOrd="0" presId="urn:microsoft.com/office/officeart/2008/layout/VerticalCurvedList"/>
    <dgm:cxn modelId="{F24667DD-A0FA-6147-B940-4EEFB23E4C7E}" type="presParOf" srcId="{30373E4F-F2AD-D94D-BD70-40FC77C707D0}" destId="{6DCC9940-F6BB-0E4E-A4C5-5214510EDB5B}" srcOrd="0" destOrd="0" presId="urn:microsoft.com/office/officeart/2008/layout/VerticalCurvedList"/>
    <dgm:cxn modelId="{A6EA3362-B18D-3942-85E1-067A0AF17F89}" type="presParOf" srcId="{BE21126D-DCF2-B146-A3D1-B1BBBB5D03DB}" destId="{381111FC-C8A8-A347-9F10-018912B3257D}" srcOrd="7" destOrd="0" presId="urn:microsoft.com/office/officeart/2008/layout/VerticalCurvedList"/>
    <dgm:cxn modelId="{37D6FA53-BA97-E04D-8A9A-22DD916793CD}" type="presParOf" srcId="{BE21126D-DCF2-B146-A3D1-B1BBBB5D03DB}" destId="{62507B67-3150-D746-AE0E-63C0137A6458}" srcOrd="8" destOrd="0" presId="urn:microsoft.com/office/officeart/2008/layout/VerticalCurvedList"/>
    <dgm:cxn modelId="{D1F054AC-62FF-E947-93F9-0381439095D7}" type="presParOf" srcId="{62507B67-3150-D746-AE0E-63C0137A6458}" destId="{718F0A3C-CEFE-F441-8EC9-F8F03EDF0DF0}" srcOrd="0" destOrd="0" presId="urn:microsoft.com/office/officeart/2008/layout/VerticalCurvedList"/>
    <dgm:cxn modelId="{44D89E0F-2905-4F4B-876F-5E8CF6FF786C}" type="presParOf" srcId="{BE21126D-DCF2-B146-A3D1-B1BBBB5D03DB}" destId="{7A2EEA54-5824-1344-A52B-A953C398F001}" srcOrd="9" destOrd="0" presId="urn:microsoft.com/office/officeart/2008/layout/VerticalCurvedList"/>
    <dgm:cxn modelId="{9F8424CC-0DED-DA45-A913-DA994AFAB4D0}" type="presParOf" srcId="{BE21126D-DCF2-B146-A3D1-B1BBBB5D03DB}" destId="{9A173952-3575-EB48-B1B0-01D7DA8D7A55}" srcOrd="10" destOrd="0" presId="urn:microsoft.com/office/officeart/2008/layout/VerticalCurvedList"/>
    <dgm:cxn modelId="{B5D4E47A-0428-4841-BF88-DE649E8BDD17}" type="presParOf" srcId="{9A173952-3575-EB48-B1B0-01D7DA8D7A55}" destId="{DB008D44-C282-B440-909B-C1238A1CC2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1477F-5F80-9B40-9ADB-E75B5280817A}">
      <dsp:nvSpPr>
        <dsp:cNvPr id="0" name=""/>
        <dsp:cNvSpPr/>
      </dsp:nvSpPr>
      <dsp:spPr>
        <a:xfrm>
          <a:off x="2544282" y="1535"/>
          <a:ext cx="1453419" cy="145341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Planning, Requirement &amp; Direction</a:t>
          </a:r>
        </a:p>
      </dsp:txBody>
      <dsp:txXfrm>
        <a:off x="2757130" y="214383"/>
        <a:ext cx="1027723" cy="1027723"/>
      </dsp:txXfrm>
    </dsp:sp>
    <dsp:sp modelId="{30FEBDC9-3EAA-8C4D-93BA-70EEA4AD861C}">
      <dsp:nvSpPr>
        <dsp:cNvPr id="0" name=""/>
        <dsp:cNvSpPr/>
      </dsp:nvSpPr>
      <dsp:spPr>
        <a:xfrm rot="2160000">
          <a:off x="3951713" y="1117829"/>
          <a:ext cx="386144" cy="4905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3962775" y="1181890"/>
        <a:ext cx="270301" cy="294317"/>
      </dsp:txXfrm>
    </dsp:sp>
    <dsp:sp modelId="{817956DB-94EF-E54B-9FD3-28E56AF7218F}">
      <dsp:nvSpPr>
        <dsp:cNvPr id="0" name=""/>
        <dsp:cNvSpPr/>
      </dsp:nvSpPr>
      <dsp:spPr>
        <a:xfrm>
          <a:off x="4309553" y="1284079"/>
          <a:ext cx="1453419" cy="145341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Collection</a:t>
          </a:r>
        </a:p>
      </dsp:txBody>
      <dsp:txXfrm>
        <a:off x="4522401" y="1496927"/>
        <a:ext cx="1027723" cy="1027723"/>
      </dsp:txXfrm>
    </dsp:sp>
    <dsp:sp modelId="{714C160A-F3E0-2045-9843-2B9A948CC34A}">
      <dsp:nvSpPr>
        <dsp:cNvPr id="0" name=""/>
        <dsp:cNvSpPr/>
      </dsp:nvSpPr>
      <dsp:spPr>
        <a:xfrm rot="6480000">
          <a:off x="4509430" y="2792731"/>
          <a:ext cx="386144" cy="4905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4585250" y="2835750"/>
        <a:ext cx="270301" cy="294317"/>
      </dsp:txXfrm>
    </dsp:sp>
    <dsp:sp modelId="{DEDEAEE7-22B8-734E-924F-46FF481F00DD}">
      <dsp:nvSpPr>
        <dsp:cNvPr id="0" name=""/>
        <dsp:cNvSpPr/>
      </dsp:nvSpPr>
      <dsp:spPr>
        <a:xfrm>
          <a:off x="3635279" y="3359280"/>
          <a:ext cx="1453419" cy="145341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Analysis &amp; Processing</a:t>
          </a:r>
        </a:p>
      </dsp:txBody>
      <dsp:txXfrm>
        <a:off x="3848127" y="3572128"/>
        <a:ext cx="1027723" cy="1027723"/>
      </dsp:txXfrm>
    </dsp:sp>
    <dsp:sp modelId="{A8502F02-CBD2-BE49-BA33-87877DD73952}">
      <dsp:nvSpPr>
        <dsp:cNvPr id="0" name=""/>
        <dsp:cNvSpPr/>
      </dsp:nvSpPr>
      <dsp:spPr>
        <a:xfrm rot="10800000">
          <a:off x="3088848" y="3840725"/>
          <a:ext cx="386144" cy="4905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3204691" y="3938831"/>
        <a:ext cx="270301" cy="294317"/>
      </dsp:txXfrm>
    </dsp:sp>
    <dsp:sp modelId="{E1D688D7-0266-484D-B0C6-B4C37B1C9404}">
      <dsp:nvSpPr>
        <dsp:cNvPr id="0" name=""/>
        <dsp:cNvSpPr/>
      </dsp:nvSpPr>
      <dsp:spPr>
        <a:xfrm>
          <a:off x="1453285" y="3359280"/>
          <a:ext cx="1453419" cy="145341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Production </a:t>
          </a:r>
        </a:p>
      </dsp:txBody>
      <dsp:txXfrm>
        <a:off x="1666133" y="3572128"/>
        <a:ext cx="1027723" cy="1027723"/>
      </dsp:txXfrm>
    </dsp:sp>
    <dsp:sp modelId="{C6BC0D04-F0F5-974A-B69B-1A2772FC6363}">
      <dsp:nvSpPr>
        <dsp:cNvPr id="0" name=""/>
        <dsp:cNvSpPr/>
      </dsp:nvSpPr>
      <dsp:spPr>
        <a:xfrm rot="15120000">
          <a:off x="1653162" y="2813518"/>
          <a:ext cx="386144" cy="4905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10800000">
        <a:off x="1728982" y="2966711"/>
        <a:ext cx="270301" cy="294317"/>
      </dsp:txXfrm>
    </dsp:sp>
    <dsp:sp modelId="{CE67E837-A750-F94F-88D5-2145FE2C3D5B}">
      <dsp:nvSpPr>
        <dsp:cNvPr id="0" name=""/>
        <dsp:cNvSpPr/>
      </dsp:nvSpPr>
      <dsp:spPr>
        <a:xfrm>
          <a:off x="779011" y="1284079"/>
          <a:ext cx="1453419" cy="145341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Dissemination</a:t>
          </a:r>
        </a:p>
      </dsp:txBody>
      <dsp:txXfrm>
        <a:off x="991859" y="1496927"/>
        <a:ext cx="1027723" cy="1027723"/>
      </dsp:txXfrm>
    </dsp:sp>
    <dsp:sp modelId="{031880B0-A3C3-A349-AAFC-96E3115CB87A}">
      <dsp:nvSpPr>
        <dsp:cNvPr id="0" name=""/>
        <dsp:cNvSpPr/>
      </dsp:nvSpPr>
      <dsp:spPr>
        <a:xfrm rot="19440000">
          <a:off x="2186442" y="1130676"/>
          <a:ext cx="386144" cy="4905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2197504" y="1262827"/>
        <a:ext cx="270301" cy="294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7C65F-0BE7-BC4A-B972-BDF53735CEAD}">
      <dsp:nvSpPr>
        <dsp:cNvPr id="0" name=""/>
        <dsp:cNvSpPr/>
      </dsp:nvSpPr>
      <dsp:spPr>
        <a:xfrm>
          <a:off x="-5754308" y="-852003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C0A5C-DB76-0E46-9D48-F1D3F5FEAFD6}">
      <dsp:nvSpPr>
        <dsp:cNvPr id="0" name=""/>
        <dsp:cNvSpPr/>
      </dsp:nvSpPr>
      <dsp:spPr>
        <a:xfrm>
          <a:off x="1151251" y="338558"/>
          <a:ext cx="5733954" cy="677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HUMINT</a:t>
          </a:r>
        </a:p>
      </dsp:txBody>
      <dsp:txXfrm>
        <a:off x="1151251" y="338558"/>
        <a:ext cx="5733954" cy="677550"/>
      </dsp:txXfrm>
    </dsp:sp>
    <dsp:sp modelId="{23C82F93-A7EF-7A42-83C9-44AF916F1228}">
      <dsp:nvSpPr>
        <dsp:cNvPr id="0" name=""/>
        <dsp:cNvSpPr/>
      </dsp:nvSpPr>
      <dsp:spPr>
        <a:xfrm>
          <a:off x="458921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699AD-A5D5-C844-AB31-C186BBA6D457}">
      <dsp:nvSpPr>
        <dsp:cNvPr id="0" name=""/>
        <dsp:cNvSpPr/>
      </dsp:nvSpPr>
      <dsp:spPr>
        <a:xfrm>
          <a:off x="1307572" y="1354558"/>
          <a:ext cx="5565497" cy="677550"/>
        </a:xfrm>
        <a:prstGeom prst="rect">
          <a:avLst/>
        </a:prstGeom>
        <a:solidFill>
          <a:schemeClr val="accent3">
            <a:hueOff val="1244992"/>
            <a:satOff val="-486"/>
            <a:lumOff val="382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SIGINT</a:t>
          </a:r>
        </a:p>
      </dsp:txBody>
      <dsp:txXfrm>
        <a:off x="1307572" y="1354558"/>
        <a:ext cx="5565497" cy="677550"/>
      </dsp:txXfrm>
    </dsp:sp>
    <dsp:sp modelId="{6A259663-0D6E-C549-9FF8-206A43605BFF}">
      <dsp:nvSpPr>
        <dsp:cNvPr id="0" name=""/>
        <dsp:cNvSpPr/>
      </dsp:nvSpPr>
      <dsp:spPr>
        <a:xfrm>
          <a:off x="944433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1244992"/>
              <a:satOff val="-486"/>
              <a:lumOff val="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A05DC-8436-3D43-BA66-35899BCF7356}">
      <dsp:nvSpPr>
        <dsp:cNvPr id="0" name=""/>
        <dsp:cNvSpPr/>
      </dsp:nvSpPr>
      <dsp:spPr>
        <a:xfrm>
          <a:off x="1797347" y="2370558"/>
          <a:ext cx="5050664" cy="677550"/>
        </a:xfrm>
        <a:prstGeom prst="rect">
          <a:avLst/>
        </a:prstGeom>
        <a:solidFill>
          <a:schemeClr val="accent3">
            <a:hueOff val="2489983"/>
            <a:satOff val="-971"/>
            <a:lumOff val="764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IMINT</a:t>
          </a:r>
        </a:p>
      </dsp:txBody>
      <dsp:txXfrm>
        <a:off x="1797347" y="2370558"/>
        <a:ext cx="5050664" cy="677550"/>
      </dsp:txXfrm>
    </dsp:sp>
    <dsp:sp modelId="{6DCC9940-F6BB-0E4E-A4C5-5214510EDB5B}">
      <dsp:nvSpPr>
        <dsp:cNvPr id="0" name=""/>
        <dsp:cNvSpPr/>
      </dsp:nvSpPr>
      <dsp:spPr>
        <a:xfrm>
          <a:off x="1093447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2489983"/>
              <a:satOff val="-971"/>
              <a:lumOff val="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1111FC-C8A8-A347-9F10-018912B3257D}">
      <dsp:nvSpPr>
        <dsp:cNvPr id="0" name=""/>
        <dsp:cNvSpPr/>
      </dsp:nvSpPr>
      <dsp:spPr>
        <a:xfrm>
          <a:off x="1515659" y="3374369"/>
          <a:ext cx="5346191" cy="677550"/>
        </a:xfrm>
        <a:prstGeom prst="rect">
          <a:avLst/>
        </a:prstGeom>
        <a:solidFill>
          <a:schemeClr val="accent3">
            <a:hueOff val="3734975"/>
            <a:satOff val="-1457"/>
            <a:lumOff val="1147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MASINT</a:t>
          </a:r>
        </a:p>
      </dsp:txBody>
      <dsp:txXfrm>
        <a:off x="1515659" y="3374369"/>
        <a:ext cx="5346191" cy="677550"/>
      </dsp:txXfrm>
    </dsp:sp>
    <dsp:sp modelId="{718F0A3C-CEFE-F441-8EC9-F8F03EDF0DF0}">
      <dsp:nvSpPr>
        <dsp:cNvPr id="0" name=""/>
        <dsp:cNvSpPr/>
      </dsp:nvSpPr>
      <dsp:spPr>
        <a:xfrm>
          <a:off x="944433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3734975"/>
              <a:satOff val="-1457"/>
              <a:lumOff val="11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EEA54-5824-1344-A52B-A953C398F001}">
      <dsp:nvSpPr>
        <dsp:cNvPr id="0" name=""/>
        <dsp:cNvSpPr/>
      </dsp:nvSpPr>
      <dsp:spPr>
        <a:xfrm>
          <a:off x="973682" y="4402558"/>
          <a:ext cx="5917745" cy="677550"/>
        </a:xfrm>
        <a:prstGeom prst="rect">
          <a:avLst/>
        </a:prstGeom>
        <a:solidFill>
          <a:schemeClr val="accent3">
            <a:hueOff val="4979966"/>
            <a:satOff val="-1943"/>
            <a:lumOff val="1529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OSINT</a:t>
          </a:r>
        </a:p>
      </dsp:txBody>
      <dsp:txXfrm>
        <a:off x="973682" y="4402558"/>
        <a:ext cx="5917745" cy="677550"/>
      </dsp:txXfrm>
    </dsp:sp>
    <dsp:sp modelId="{DB008D44-C282-B440-909B-C1238A1CC26A}">
      <dsp:nvSpPr>
        <dsp:cNvPr id="0" name=""/>
        <dsp:cNvSpPr/>
      </dsp:nvSpPr>
      <dsp:spPr>
        <a:xfrm>
          <a:off x="458921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4979966"/>
              <a:satOff val="-1943"/>
              <a:lumOff val="1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27950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45758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61628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6778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714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59203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8229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8264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0714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29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962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E82CC8C-756B-284B-B39A-56E9952DA407}" type="datetimeFigureOut">
              <a:rPr lang="en-NG" smtClean="0"/>
              <a:t>30/06/2021</a:t>
            </a:fld>
            <a:endParaRPr lang="en-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D642B9E-B0E4-D144-8003-06E5EB398350}" type="slidenum">
              <a:rPr lang="en-NG" smtClean="0"/>
              <a:t>‹#›</a:t>
            </a:fld>
            <a:endParaRPr lang="en-NG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884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F96D-2DAD-0E49-B5DE-F6971E07F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300" b="1" dirty="0">
                <a:latin typeface="+mn-lt"/>
              </a:rPr>
              <a:t>NIGERIA’S EMERGING THREAT LANDSCAPE: TACKLING INSECURITY CHALLENGES WITH INNOVATION</a:t>
            </a:r>
            <a:br>
              <a:rPr lang="en-NG" dirty="0"/>
            </a:br>
            <a:endParaRPr lang="en-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7FFAB-2D0C-9B4C-856A-AF83BCF92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G" dirty="0"/>
              <a:t>Engr. R. Tombari Sibe</a:t>
            </a:r>
          </a:p>
        </p:txBody>
      </p:sp>
    </p:spTree>
    <p:extLst>
      <p:ext uri="{BB962C8B-B14F-4D97-AF65-F5344CB8AC3E}">
        <p14:creationId xmlns:p14="http://schemas.microsoft.com/office/powerpoint/2010/main" val="281905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8C1D-C5CB-4E47-92F8-DA3189C0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G" dirty="0"/>
              <a:t>INNOVATION AND NATIONAL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C703E-A181-9E4B-A6F4-C25443391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G" dirty="0"/>
              <a:t>National Identification System </a:t>
            </a:r>
          </a:p>
          <a:p>
            <a:r>
              <a:rPr lang="en-NG" dirty="0"/>
              <a:t>Crime Database/Crime Reporting System</a:t>
            </a:r>
          </a:p>
          <a:p>
            <a:r>
              <a:rPr lang="en-NG" dirty="0"/>
              <a:t>Threat Intelligence</a:t>
            </a:r>
          </a:p>
          <a:p>
            <a:r>
              <a:rPr lang="en-NG" dirty="0"/>
              <a:t>Threat Hunting </a:t>
            </a:r>
          </a:p>
          <a:p>
            <a:r>
              <a:rPr lang="en-NG" dirty="0"/>
              <a:t>Threat Monitoring</a:t>
            </a:r>
          </a:p>
          <a:p>
            <a:r>
              <a:rPr lang="en-NG" dirty="0"/>
              <a:t>Geospatial A</a:t>
            </a:r>
            <a:r>
              <a:rPr lang="en-GB" dirty="0"/>
              <a:t>n</a:t>
            </a:r>
            <a:r>
              <a:rPr lang="en-NG" dirty="0"/>
              <a:t>alysis </a:t>
            </a:r>
          </a:p>
          <a:p>
            <a:r>
              <a:rPr lang="en-US" dirty="0"/>
              <a:t>Border protection (UAV, Drone,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Smart Monitoring</a:t>
            </a:r>
          </a:p>
          <a:p>
            <a:r>
              <a:rPr lang="en-US" dirty="0"/>
              <a:t>Precision Attack</a:t>
            </a:r>
          </a:p>
          <a:p>
            <a:r>
              <a:rPr lang="en-US" dirty="0"/>
              <a:t>Forensic Science</a:t>
            </a:r>
            <a:endParaRPr lang="en-NG" dirty="0"/>
          </a:p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98575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BC02-3D25-D744-BF0F-EB185489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NATIONAL IDENTITY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0A18D-5D25-994E-B325-4E1C8A238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G" dirty="0"/>
              <a:t>Harmonized Database</a:t>
            </a:r>
          </a:p>
          <a:p>
            <a:r>
              <a:rPr lang="en-NG" dirty="0"/>
              <a:t>Biometric verification</a:t>
            </a:r>
          </a:p>
          <a:p>
            <a:r>
              <a:rPr lang="en-NG" dirty="0"/>
              <a:t>Interoperbility issues (Biometric, RFID, etc)</a:t>
            </a:r>
          </a:p>
          <a:p>
            <a:r>
              <a:rPr lang="en-NG" dirty="0"/>
              <a:t>Surveillance purposes</a:t>
            </a:r>
          </a:p>
          <a:p>
            <a:r>
              <a:rPr lang="en-NG" dirty="0"/>
              <a:t>Ethical and Legal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94709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5F8A-AF9A-C942-9406-D97CFDD2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CRIME DATABASE/CRIME REPORTING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34BD-FBA6-354A-B488-57298FFA6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G" dirty="0"/>
              <a:t>Automated Crime Record Management System</a:t>
            </a:r>
          </a:p>
          <a:p>
            <a:r>
              <a:rPr lang="en-NG" dirty="0"/>
              <a:t>Real time</a:t>
            </a:r>
          </a:p>
          <a:p>
            <a:r>
              <a:rPr lang="en-NG" dirty="0"/>
              <a:t>Harmonized </a:t>
            </a:r>
          </a:p>
          <a:p>
            <a:r>
              <a:rPr lang="en-NG" dirty="0"/>
              <a:t>Background Checks</a:t>
            </a:r>
          </a:p>
          <a:p>
            <a:r>
              <a:rPr lang="en-NG" dirty="0"/>
              <a:t>Stakeholder driven</a:t>
            </a:r>
          </a:p>
        </p:txBody>
      </p:sp>
    </p:spTree>
    <p:extLst>
      <p:ext uri="{BB962C8B-B14F-4D97-AF65-F5344CB8AC3E}">
        <p14:creationId xmlns:p14="http://schemas.microsoft.com/office/powerpoint/2010/main" val="338616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67FE-C590-6846-A91D-C52D22CC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INTELLIGENCE GATHERING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37D22C-6EBF-1042-910D-C13B8C9D8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875782"/>
              </p:ext>
            </p:extLst>
          </p:nvPr>
        </p:nvGraphicFramePr>
        <p:xfrm>
          <a:off x="1634176" y="1497665"/>
          <a:ext cx="6541984" cy="4814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56FA99-EA91-5E44-804A-B6C57419994F}"/>
              </a:ext>
            </a:extLst>
          </p:cNvPr>
          <p:cNvSpPr txBox="1"/>
          <p:nvPr/>
        </p:nvSpPr>
        <p:spPr>
          <a:xfrm>
            <a:off x="3881313" y="6471949"/>
            <a:ext cx="35090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sz="1300" i="1" dirty="0"/>
              <a:t>Credit: fas.org</a:t>
            </a:r>
          </a:p>
        </p:txBody>
      </p:sp>
    </p:spTree>
    <p:extLst>
      <p:ext uri="{BB962C8B-B14F-4D97-AF65-F5344CB8AC3E}">
        <p14:creationId xmlns:p14="http://schemas.microsoft.com/office/powerpoint/2010/main" val="110946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67FE-C590-6846-A91D-C52D22CC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352" y="284956"/>
            <a:ext cx="9601200" cy="1485900"/>
          </a:xfrm>
        </p:spPr>
        <p:txBody>
          <a:bodyPr/>
          <a:lstStyle/>
          <a:p>
            <a:r>
              <a:rPr lang="en-NG" dirty="0"/>
              <a:t>INTELLIGENCE GATHERING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5BC7E2C-2B15-9943-8ECA-644030F88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2251"/>
              </p:ext>
            </p:extLst>
          </p:nvPr>
        </p:nvGraphicFramePr>
        <p:xfrm>
          <a:off x="2691384" y="13448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568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6FDA-5BF7-D04B-BEF6-72304DEB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THREAT HUNTING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247E-4835-3243-85EF-8FA241DC3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10384"/>
            <a:ext cx="9601200" cy="3581400"/>
          </a:xfrm>
        </p:spPr>
        <p:txBody>
          <a:bodyPr/>
          <a:lstStyle/>
          <a:p>
            <a:r>
              <a:rPr lang="en-NG" dirty="0"/>
              <a:t>Active prevention</a:t>
            </a:r>
          </a:p>
          <a:p>
            <a:r>
              <a:rPr lang="en-NG" dirty="0"/>
              <a:t>Threat Hunting as a form of Defence</a:t>
            </a:r>
          </a:p>
          <a:p>
            <a:r>
              <a:rPr lang="en-NG" dirty="0"/>
              <a:t>Threat Hunting T</a:t>
            </a:r>
            <a:r>
              <a:rPr lang="en-GB" dirty="0"/>
              <a:t>r</a:t>
            </a:r>
            <a:r>
              <a:rPr lang="en-NG" dirty="0"/>
              <a:t>iad – People, Processes, and Technology</a:t>
            </a:r>
          </a:p>
          <a:p>
            <a:r>
              <a:rPr lang="en-NG" dirty="0"/>
              <a:t>SOC-Based Threat Hunting </a:t>
            </a:r>
          </a:p>
          <a:p>
            <a:endParaRPr lang="en-NG" dirty="0"/>
          </a:p>
          <a:p>
            <a:pPr marL="0" indent="0">
              <a:buNone/>
            </a:pP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64787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AB95-F8D1-0B4C-ADAC-C267FB596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SECURITY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F70F6-E4C0-6546-A086-DB0AA0F5B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G" dirty="0"/>
              <a:t>CCTV</a:t>
            </a:r>
          </a:p>
          <a:p>
            <a:r>
              <a:rPr lang="en-NG" dirty="0"/>
              <a:t>Drones/UAVs</a:t>
            </a:r>
          </a:p>
          <a:p>
            <a:r>
              <a:rPr lang="en-NG" dirty="0"/>
              <a:t>IoT</a:t>
            </a:r>
          </a:p>
          <a:p>
            <a:r>
              <a:rPr lang="en-NG" dirty="0"/>
              <a:t>R</a:t>
            </a:r>
            <a:r>
              <a:rPr lang="en-GB" dirty="0"/>
              <a:t>o</a:t>
            </a:r>
            <a:r>
              <a:rPr lang="en-NG" dirty="0"/>
              <a:t>botics </a:t>
            </a:r>
          </a:p>
          <a:p>
            <a:r>
              <a:rPr lang="en-NG" dirty="0"/>
              <a:t>Smart monitoring </a:t>
            </a:r>
          </a:p>
        </p:txBody>
      </p:sp>
    </p:spTree>
    <p:extLst>
      <p:ext uri="{BB962C8B-B14F-4D97-AF65-F5344CB8AC3E}">
        <p14:creationId xmlns:p14="http://schemas.microsoft.com/office/powerpoint/2010/main" val="207318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C7D6-601D-6A41-BB31-7F4575C4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BORDER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F9D53-F02B-AE4F-A499-EC13D3D8A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G" dirty="0"/>
              <a:t>Drones/UAVs</a:t>
            </a:r>
          </a:p>
          <a:p>
            <a:r>
              <a:rPr lang="en-NG" dirty="0"/>
              <a:t>Robotics</a:t>
            </a:r>
          </a:p>
          <a:p>
            <a:r>
              <a:rPr lang="en-NG" dirty="0"/>
              <a:t>Sensors (Optical, Seismic, etc)</a:t>
            </a:r>
          </a:p>
          <a:p>
            <a:r>
              <a:rPr lang="en-NG" dirty="0"/>
              <a:t>Remote Sensing</a:t>
            </a:r>
          </a:p>
          <a:p>
            <a:r>
              <a:rPr lang="en-NG" dirty="0"/>
              <a:t>Surveillance Towers</a:t>
            </a:r>
          </a:p>
          <a:p>
            <a:r>
              <a:rPr lang="en-NG" dirty="0"/>
              <a:t>Mobile Surveillance </a:t>
            </a:r>
          </a:p>
          <a:p>
            <a:r>
              <a:rPr lang="en-NG" dirty="0"/>
              <a:t>Satellite Surveillance</a:t>
            </a:r>
          </a:p>
          <a:p>
            <a:r>
              <a:rPr lang="en-NG" dirty="0"/>
              <a:t>Aerostats</a:t>
            </a:r>
          </a:p>
          <a:p>
            <a:r>
              <a:rPr lang="en-NG" dirty="0"/>
              <a:t>Radio and Cell Data Surveillance</a:t>
            </a:r>
          </a:p>
          <a:p>
            <a:r>
              <a:rPr lang="en-NG" dirty="0"/>
              <a:t>Biometric verification system</a:t>
            </a:r>
          </a:p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68474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03EB-CB08-2240-A0A6-4AD30084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FORENSICS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0C498-FD37-2247-B48F-0DA4A18D1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G" dirty="0"/>
              <a:t>Computer Forensics</a:t>
            </a:r>
          </a:p>
          <a:p>
            <a:r>
              <a:rPr lang="en-NG" dirty="0"/>
              <a:t>Mobile Forensics</a:t>
            </a:r>
          </a:p>
          <a:p>
            <a:r>
              <a:rPr lang="en-NG" dirty="0"/>
              <a:t>Drone Forensics</a:t>
            </a:r>
          </a:p>
          <a:p>
            <a:r>
              <a:rPr lang="en-NG" dirty="0"/>
              <a:t>IoT Forensics</a:t>
            </a:r>
          </a:p>
          <a:p>
            <a:r>
              <a:rPr lang="en-NG" dirty="0"/>
              <a:t>SCADA Forensics</a:t>
            </a:r>
          </a:p>
          <a:p>
            <a:r>
              <a:rPr lang="en-NG" dirty="0"/>
              <a:t>Video Forensics</a:t>
            </a:r>
          </a:p>
          <a:p>
            <a:r>
              <a:rPr lang="en-NG" dirty="0"/>
              <a:t>Crime scene forensics</a:t>
            </a:r>
          </a:p>
          <a:p>
            <a:r>
              <a:rPr lang="en-NG" dirty="0"/>
              <a:t>Medical forensics</a:t>
            </a:r>
          </a:p>
          <a:p>
            <a:r>
              <a:rPr lang="en-NG" dirty="0"/>
              <a:t>Forensic balistics</a:t>
            </a:r>
          </a:p>
        </p:txBody>
      </p:sp>
    </p:spTree>
    <p:extLst>
      <p:ext uri="{BB962C8B-B14F-4D97-AF65-F5344CB8AC3E}">
        <p14:creationId xmlns:p14="http://schemas.microsoft.com/office/powerpoint/2010/main" val="160892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A5C7-D71F-9746-8D72-8CBECEFC9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G" dirty="0"/>
              <a:t>EMERGING TECHNOLOGIES AND NATIONAL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A56E8-7E8E-D547-B26E-CF7F3A30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G" dirty="0"/>
              <a:t>Big Data Analytics</a:t>
            </a:r>
          </a:p>
          <a:p>
            <a:r>
              <a:rPr lang="en-NG" dirty="0"/>
              <a:t>Artificial Intelligence</a:t>
            </a:r>
          </a:p>
          <a:p>
            <a:r>
              <a:rPr lang="en-NG" dirty="0"/>
              <a:t>Internet of Things</a:t>
            </a:r>
          </a:p>
          <a:p>
            <a:r>
              <a:rPr lang="en-NG" dirty="0"/>
              <a:t>Robotics</a:t>
            </a:r>
          </a:p>
          <a:p>
            <a:r>
              <a:rPr lang="en-NG" dirty="0"/>
              <a:t>Block Chain</a:t>
            </a:r>
          </a:p>
          <a:p>
            <a:r>
              <a:rPr lang="en-NG" dirty="0"/>
              <a:t>Forensics</a:t>
            </a:r>
          </a:p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93452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0B14B-5A87-F046-AB2D-924450D1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2A788-1AEE-0B46-B28D-63D41886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G" dirty="0"/>
              <a:t>Growing insecurity</a:t>
            </a:r>
          </a:p>
          <a:p>
            <a:r>
              <a:rPr lang="en-NG" dirty="0"/>
              <a:t>Increasing Threat Actors</a:t>
            </a:r>
          </a:p>
          <a:p>
            <a:r>
              <a:rPr lang="en-NG" dirty="0"/>
              <a:t>Porous Borders</a:t>
            </a:r>
          </a:p>
          <a:p>
            <a:r>
              <a:rPr lang="en-NG" dirty="0"/>
              <a:t>High caseloads</a:t>
            </a:r>
          </a:p>
          <a:p>
            <a:r>
              <a:rPr lang="en-NG" dirty="0"/>
              <a:t>Low technology adoption</a:t>
            </a:r>
          </a:p>
          <a:p>
            <a:r>
              <a:rPr lang="en-NG" dirty="0"/>
              <a:t>Socioeconomic Factors</a:t>
            </a:r>
          </a:p>
          <a:p>
            <a:r>
              <a:rPr lang="en-NG" dirty="0"/>
              <a:t>Gaps in law enforment</a:t>
            </a:r>
          </a:p>
        </p:txBody>
      </p:sp>
    </p:spTree>
    <p:extLst>
      <p:ext uri="{BB962C8B-B14F-4D97-AF65-F5344CB8AC3E}">
        <p14:creationId xmlns:p14="http://schemas.microsoft.com/office/powerpoint/2010/main" val="285206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B4B6-EABB-0242-8E3E-EBF12EEF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GENERAL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A895F-B348-7249-9799-F1E844882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27632"/>
            <a:ext cx="9601200" cy="4358640"/>
          </a:xfrm>
        </p:spPr>
        <p:txBody>
          <a:bodyPr>
            <a:normAutofit fontScale="92500" lnSpcReduction="10000"/>
          </a:bodyPr>
          <a:lstStyle/>
          <a:p>
            <a:r>
              <a:rPr lang="en-NG" dirty="0"/>
              <a:t>Proactive Planning</a:t>
            </a:r>
          </a:p>
          <a:p>
            <a:r>
              <a:rPr lang="en-NG" dirty="0"/>
              <a:t>Invest in Data C</a:t>
            </a:r>
            <a:r>
              <a:rPr lang="en-GB" dirty="0"/>
              <a:t>o</a:t>
            </a:r>
            <a:r>
              <a:rPr lang="en-NG" dirty="0"/>
              <a:t>llection and Intelligence gathering</a:t>
            </a:r>
          </a:p>
          <a:p>
            <a:r>
              <a:rPr lang="en-NG" dirty="0"/>
              <a:t>Invest in Technology</a:t>
            </a:r>
          </a:p>
          <a:p>
            <a:r>
              <a:rPr lang="en-NG" dirty="0"/>
              <a:t>Research and Development</a:t>
            </a:r>
          </a:p>
          <a:p>
            <a:r>
              <a:rPr lang="en-NG" dirty="0"/>
              <a:t>Incorporate experts beyond the traditional military cycle</a:t>
            </a:r>
          </a:p>
          <a:p>
            <a:r>
              <a:rPr lang="en-NG" dirty="0"/>
              <a:t>C</a:t>
            </a:r>
            <a:r>
              <a:rPr lang="en-GB" dirty="0"/>
              <a:t>o</a:t>
            </a:r>
            <a:r>
              <a:rPr lang="en-NG" dirty="0"/>
              <a:t>ntinuous training</a:t>
            </a:r>
          </a:p>
          <a:p>
            <a:r>
              <a:rPr lang="en-NG" dirty="0"/>
              <a:t>Regional cooporation (porous borders)</a:t>
            </a:r>
          </a:p>
          <a:p>
            <a:r>
              <a:rPr lang="en-NG" dirty="0"/>
              <a:t>Harmonized systems</a:t>
            </a:r>
          </a:p>
          <a:p>
            <a:r>
              <a:rPr lang="en-NG" dirty="0"/>
              <a:t>S</a:t>
            </a:r>
            <a:r>
              <a:rPr lang="en-GB" dirty="0"/>
              <a:t>h</a:t>
            </a:r>
            <a:r>
              <a:rPr lang="en-NG" dirty="0"/>
              <a:t>ared Intelligence</a:t>
            </a:r>
          </a:p>
          <a:p>
            <a:r>
              <a:rPr lang="en-NG" dirty="0"/>
              <a:t>Smart Incidence Response</a:t>
            </a:r>
          </a:p>
          <a:p>
            <a:r>
              <a:rPr lang="en-NG" dirty="0"/>
              <a:t>An efficient Justice System</a:t>
            </a:r>
          </a:p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12725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8DA7-514B-C345-B864-4C2C5F40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248" y="2868168"/>
            <a:ext cx="9601200" cy="1485900"/>
          </a:xfrm>
        </p:spPr>
        <p:txBody>
          <a:bodyPr/>
          <a:lstStyle/>
          <a:p>
            <a:r>
              <a:rPr lang="en-NG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7265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DAA0-8CC3-FE4B-8FA6-AE4C2764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GLOBAL SECURITY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5EFE-C6AF-D044-A6D5-946A8BC8A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G" dirty="0"/>
              <a:t>Cybersecurity Threats</a:t>
            </a:r>
          </a:p>
          <a:p>
            <a:r>
              <a:rPr lang="en-NG" dirty="0"/>
              <a:t>Global Pandemic</a:t>
            </a:r>
          </a:p>
          <a:p>
            <a:r>
              <a:rPr lang="en-NG" dirty="0"/>
              <a:t>Global Arms Movement (proliferation of light arms)</a:t>
            </a:r>
          </a:p>
          <a:p>
            <a:r>
              <a:rPr lang="en-NG" dirty="0"/>
              <a:t>Emerging technologies</a:t>
            </a:r>
          </a:p>
          <a:p>
            <a:r>
              <a:rPr lang="en-NG" dirty="0"/>
              <a:t>Religious Extremism</a:t>
            </a:r>
          </a:p>
          <a:p>
            <a:r>
              <a:rPr lang="en-NG" dirty="0"/>
              <a:t>Arsonist/Sabotage – Oil pipeline vandals</a:t>
            </a:r>
          </a:p>
          <a:p>
            <a:r>
              <a:rPr lang="en-NG" dirty="0"/>
              <a:t>Piracy, armed robbery, etc.</a:t>
            </a:r>
          </a:p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91194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6DC5-C654-E045-B9E5-369A6553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G" dirty="0"/>
              <a:t>NIGERIA’S SECURITY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61315-8A9E-4343-9175-8E5334B46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G" dirty="0"/>
          </a:p>
          <a:p>
            <a:r>
              <a:rPr lang="en-NG" dirty="0"/>
              <a:t>Multidimensional insecurity</a:t>
            </a:r>
          </a:p>
          <a:p>
            <a:r>
              <a:rPr lang="en-NG" dirty="0"/>
              <a:t>Insurgence – Banditry, etc</a:t>
            </a:r>
          </a:p>
          <a:p>
            <a:r>
              <a:rPr lang="en-NG" dirty="0"/>
              <a:t>Armed Herdsmen</a:t>
            </a:r>
          </a:p>
          <a:p>
            <a:r>
              <a:rPr lang="en-NG" dirty="0"/>
              <a:t>Piracy</a:t>
            </a:r>
          </a:p>
          <a:p>
            <a:r>
              <a:rPr lang="en-NG" dirty="0"/>
              <a:t>Militant Seperatists</a:t>
            </a:r>
          </a:p>
          <a:p>
            <a:r>
              <a:rPr lang="en-NG" dirty="0"/>
              <a:t>Economic Sabotage </a:t>
            </a:r>
          </a:p>
          <a:p>
            <a:endParaRPr lang="en-NG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518E34-7CC0-D949-B414-B0E655F8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330" y="1536700"/>
            <a:ext cx="6425058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5FF7AB-F416-854F-88FF-D41CF854E05B}"/>
              </a:ext>
            </a:extLst>
          </p:cNvPr>
          <p:cNvSpPr txBox="1"/>
          <p:nvPr/>
        </p:nvSpPr>
        <p:spPr>
          <a:xfrm>
            <a:off x="5311330" y="6507161"/>
            <a:ext cx="6425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sz="1200" i="1" dirty="0"/>
              <a:t>Credit: Africa Center for Strategic Studies</a:t>
            </a:r>
          </a:p>
        </p:txBody>
      </p:sp>
    </p:spTree>
    <p:extLst>
      <p:ext uri="{BB962C8B-B14F-4D97-AF65-F5344CB8AC3E}">
        <p14:creationId xmlns:p14="http://schemas.microsoft.com/office/powerpoint/2010/main" val="421792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4CDC-A778-FB4F-9663-6C3F042A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5827"/>
            <a:ext cx="10515600" cy="1325563"/>
          </a:xfrm>
        </p:spPr>
        <p:txBody>
          <a:bodyPr/>
          <a:lstStyle/>
          <a:p>
            <a:r>
              <a:rPr lang="en-NG" dirty="0"/>
              <a:t>NIGERIA’S SECURITY LANDSCAPE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4D2E49-FF01-B442-9F4A-55F08A7A89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067349"/>
            <a:ext cx="6660189" cy="51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BCB35-3F9E-0C4E-A364-9D436E04D5C9}"/>
              </a:ext>
            </a:extLst>
          </p:cNvPr>
          <p:cNvSpPr txBox="1"/>
          <p:nvPr/>
        </p:nvSpPr>
        <p:spPr>
          <a:xfrm>
            <a:off x="2168080" y="6478586"/>
            <a:ext cx="6425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sz="1200" i="1" dirty="0"/>
              <a:t>Credit: Africa Center for Strategic Studies</a:t>
            </a:r>
          </a:p>
        </p:txBody>
      </p:sp>
    </p:spTree>
    <p:extLst>
      <p:ext uri="{BB962C8B-B14F-4D97-AF65-F5344CB8AC3E}">
        <p14:creationId xmlns:p14="http://schemas.microsoft.com/office/powerpoint/2010/main" val="357529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4CDC-A778-FB4F-9663-6C3F042A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5827"/>
            <a:ext cx="10515600" cy="1325563"/>
          </a:xfrm>
        </p:spPr>
        <p:txBody>
          <a:bodyPr/>
          <a:lstStyle/>
          <a:p>
            <a:r>
              <a:rPr lang="en-NG" dirty="0"/>
              <a:t>NIGERIA’S SECURITY LANDSCAPE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668B55-5717-DE4D-9CF0-B34A6DCB89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81" y="987843"/>
            <a:ext cx="6763822" cy="51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BCB35-3F9E-0C4E-A364-9D436E04D5C9}"/>
              </a:ext>
            </a:extLst>
          </p:cNvPr>
          <p:cNvSpPr txBox="1"/>
          <p:nvPr/>
        </p:nvSpPr>
        <p:spPr>
          <a:xfrm>
            <a:off x="2168080" y="6478586"/>
            <a:ext cx="6425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sz="1200" i="1" dirty="0"/>
              <a:t>Credit: Africa Center for Strategic Studies</a:t>
            </a:r>
          </a:p>
        </p:txBody>
      </p:sp>
    </p:spTree>
    <p:extLst>
      <p:ext uri="{BB962C8B-B14F-4D97-AF65-F5344CB8AC3E}">
        <p14:creationId xmlns:p14="http://schemas.microsoft.com/office/powerpoint/2010/main" val="39417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4CDC-A778-FB4F-9663-6C3F042A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5827"/>
            <a:ext cx="10515600" cy="1325563"/>
          </a:xfrm>
        </p:spPr>
        <p:txBody>
          <a:bodyPr/>
          <a:lstStyle/>
          <a:p>
            <a:r>
              <a:rPr lang="en-NG" dirty="0"/>
              <a:t>NIGERIA’S SECURITY LANDSCAPE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016BAA2-B354-1D4B-B6B6-A588F032C1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80" y="911224"/>
            <a:ext cx="7011546" cy="537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BCB35-3F9E-0C4E-A364-9D436E04D5C9}"/>
              </a:ext>
            </a:extLst>
          </p:cNvPr>
          <p:cNvSpPr txBox="1"/>
          <p:nvPr/>
        </p:nvSpPr>
        <p:spPr>
          <a:xfrm>
            <a:off x="2168080" y="6478586"/>
            <a:ext cx="6425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sz="1200" i="1" dirty="0"/>
              <a:t>Credit: Africa Center for Strategic Studies</a:t>
            </a:r>
          </a:p>
        </p:txBody>
      </p:sp>
    </p:spTree>
    <p:extLst>
      <p:ext uri="{BB962C8B-B14F-4D97-AF65-F5344CB8AC3E}">
        <p14:creationId xmlns:p14="http://schemas.microsoft.com/office/powerpoint/2010/main" val="282697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4CDC-A778-FB4F-9663-6C3F042A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621"/>
            <a:ext cx="10515600" cy="1325563"/>
          </a:xfrm>
        </p:spPr>
        <p:txBody>
          <a:bodyPr/>
          <a:lstStyle/>
          <a:p>
            <a:r>
              <a:rPr lang="en-NG" dirty="0"/>
              <a:t>NIGERIA’S SECURITY LANDSCAPE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B200F5B-35DD-3748-B7AB-A24409947F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78" y="1253330"/>
            <a:ext cx="6679549" cy="512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BCB35-3F9E-0C4E-A364-9D436E04D5C9}"/>
              </a:ext>
            </a:extLst>
          </p:cNvPr>
          <p:cNvSpPr txBox="1"/>
          <p:nvPr/>
        </p:nvSpPr>
        <p:spPr>
          <a:xfrm>
            <a:off x="1633178" y="6511391"/>
            <a:ext cx="6425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sz="1200" i="1" dirty="0"/>
              <a:t>Credit: Africa Center for Strategic Studies</a:t>
            </a:r>
          </a:p>
        </p:txBody>
      </p:sp>
    </p:spTree>
    <p:extLst>
      <p:ext uri="{BB962C8B-B14F-4D97-AF65-F5344CB8AC3E}">
        <p14:creationId xmlns:p14="http://schemas.microsoft.com/office/powerpoint/2010/main" val="3820216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4CDC-A778-FB4F-9663-6C3F042A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5827"/>
            <a:ext cx="10515600" cy="1325563"/>
          </a:xfrm>
        </p:spPr>
        <p:txBody>
          <a:bodyPr/>
          <a:lstStyle/>
          <a:p>
            <a:r>
              <a:rPr lang="en-NG" dirty="0"/>
              <a:t>NIGERIA’S SECURITY LANDSCAPE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A8F8B4F-4C3D-C34C-A65D-7825E2D37E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78" y="1190985"/>
            <a:ext cx="6964557" cy="534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BCB35-3F9E-0C4E-A364-9D436E04D5C9}"/>
              </a:ext>
            </a:extLst>
          </p:cNvPr>
          <p:cNvSpPr txBox="1"/>
          <p:nvPr/>
        </p:nvSpPr>
        <p:spPr>
          <a:xfrm>
            <a:off x="1633178" y="6511391"/>
            <a:ext cx="6425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G" sz="1200" i="1" dirty="0"/>
              <a:t>Credit: Africa Center for Strategic Studies</a:t>
            </a:r>
          </a:p>
        </p:txBody>
      </p:sp>
    </p:spTree>
    <p:extLst>
      <p:ext uri="{BB962C8B-B14F-4D97-AF65-F5344CB8AC3E}">
        <p14:creationId xmlns:p14="http://schemas.microsoft.com/office/powerpoint/2010/main" val="222715605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